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70" r:id="rId5"/>
  </p:sldMasterIdLst>
  <p:sldIdLst>
    <p:sldId id="298" r:id="rId6"/>
    <p:sldId id="301" r:id="rId7"/>
    <p:sldId id="303" r:id="rId8"/>
    <p:sldId id="300" r:id="rId9"/>
    <p:sldId id="305" r:id="rId10"/>
    <p:sldId id="308" r:id="rId11"/>
    <p:sldId id="333" r:id="rId12"/>
    <p:sldId id="309" r:id="rId13"/>
    <p:sldId id="335" r:id="rId14"/>
    <p:sldId id="268" r:id="rId15"/>
    <p:sldId id="343" r:id="rId16"/>
    <p:sldId id="344" r:id="rId17"/>
    <p:sldId id="345" r:id="rId18"/>
    <p:sldId id="346" r:id="rId19"/>
    <p:sldId id="347" r:id="rId20"/>
    <p:sldId id="348" r:id="rId21"/>
    <p:sldId id="349" r:id="rId22"/>
    <p:sldId id="350" r:id="rId23"/>
    <p:sldId id="351" r:id="rId24"/>
    <p:sldId id="352" r:id="rId25"/>
    <p:sldId id="353" r:id="rId26"/>
    <p:sldId id="354" r:id="rId27"/>
    <p:sldId id="355" r:id="rId28"/>
    <p:sldId id="356" r:id="rId29"/>
    <p:sldId id="330" r:id="rId30"/>
    <p:sldId id="317" r:id="rId31"/>
    <p:sldId id="318" r:id="rId32"/>
    <p:sldId id="359" r:id="rId33"/>
    <p:sldId id="358" r:id="rId34"/>
    <p:sldId id="357" r:id="rId35"/>
    <p:sldId id="329" r:id="rId36"/>
    <p:sldId id="316" r:id="rId37"/>
    <p:sldId id="328" r:id="rId38"/>
    <p:sldId id="360"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52" autoAdjust="0"/>
    <p:restoredTop sz="94619" autoAdjust="0"/>
  </p:normalViewPr>
  <p:slideViewPr>
    <p:cSldViewPr snapToGrid="0">
      <p:cViewPr varScale="1">
        <p:scale>
          <a:sx n="86" d="100"/>
          <a:sy n="86" d="100"/>
        </p:scale>
        <p:origin x="552"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yank tomar" userId="d9b87e2a3d8db28b" providerId="LiveId" clId="{BB255F42-8DF5-447D-9161-6F4D092CAD0E}"/>
    <pc:docChg chg="undo custSel addSld delSld modSld">
      <pc:chgData name="mayank tomar" userId="d9b87e2a3d8db28b" providerId="LiveId" clId="{BB255F42-8DF5-447D-9161-6F4D092CAD0E}" dt="2020-11-02T08:32:00.290" v="2009" actId="20577"/>
      <pc:docMkLst>
        <pc:docMk/>
      </pc:docMkLst>
      <pc:sldChg chg="addSp modSp mod setBg">
        <pc:chgData name="mayank tomar" userId="d9b87e2a3d8db28b" providerId="LiveId" clId="{BB255F42-8DF5-447D-9161-6F4D092CAD0E}" dt="2020-10-30T10:44:14.058" v="733"/>
        <pc:sldMkLst>
          <pc:docMk/>
          <pc:sldMk cId="2933514334" sldId="300"/>
        </pc:sldMkLst>
        <pc:spChg chg="add mod">
          <ac:chgData name="mayank tomar" userId="d9b87e2a3d8db28b" providerId="LiveId" clId="{BB255F42-8DF5-447D-9161-6F4D092CAD0E}" dt="2020-10-29T16:28:41.964" v="543" actId="20577"/>
          <ac:spMkLst>
            <pc:docMk/>
            <pc:sldMk cId="2933514334" sldId="300"/>
            <ac:spMk id="4" creationId="{B7234785-8A9B-4B82-A648-FDB61E3109CD}"/>
          </ac:spMkLst>
        </pc:spChg>
        <pc:picChg chg="mod">
          <ac:chgData name="mayank tomar" userId="d9b87e2a3d8db28b" providerId="LiveId" clId="{BB255F42-8DF5-447D-9161-6F4D092CAD0E}" dt="2020-10-29T16:27:01.034" v="463" actId="1076"/>
          <ac:picMkLst>
            <pc:docMk/>
            <pc:sldMk cId="2933514334" sldId="300"/>
            <ac:picMk id="13" creationId="{C27DC534-6675-482F-BFA9-2586C50347CC}"/>
          </ac:picMkLst>
        </pc:picChg>
      </pc:sldChg>
      <pc:sldChg chg="modSp mod modClrScheme chgLayout">
        <pc:chgData name="mayank tomar" userId="d9b87e2a3d8db28b" providerId="LiveId" clId="{BB255F42-8DF5-447D-9161-6F4D092CAD0E}" dt="2020-10-30T09:03:31.114" v="672" actId="1076"/>
        <pc:sldMkLst>
          <pc:docMk/>
          <pc:sldMk cId="2921089244" sldId="301"/>
        </pc:sldMkLst>
        <pc:spChg chg="mod ord">
          <ac:chgData name="mayank tomar" userId="d9b87e2a3d8db28b" providerId="LiveId" clId="{BB255F42-8DF5-447D-9161-6F4D092CAD0E}" dt="2020-10-30T09:03:31.114" v="672" actId="1076"/>
          <ac:spMkLst>
            <pc:docMk/>
            <pc:sldMk cId="2921089244" sldId="301"/>
            <ac:spMk id="2" creationId="{ED944653-3E5A-40FD-91B2-7C74E6540E79}"/>
          </ac:spMkLst>
        </pc:spChg>
        <pc:spChg chg="mod ord">
          <ac:chgData name="mayank tomar" userId="d9b87e2a3d8db28b" providerId="LiveId" clId="{BB255F42-8DF5-447D-9161-6F4D092CAD0E}" dt="2020-10-30T09:02:54.183" v="663" actId="700"/>
          <ac:spMkLst>
            <pc:docMk/>
            <pc:sldMk cId="2921089244" sldId="301"/>
            <ac:spMk id="3" creationId="{4E2091B9-4997-4996-A0C2-467D6343B8B0}"/>
          </ac:spMkLst>
        </pc:spChg>
      </pc:sldChg>
      <pc:sldChg chg="modSp mod setBg">
        <pc:chgData name="mayank tomar" userId="d9b87e2a3d8db28b" providerId="LiveId" clId="{BB255F42-8DF5-447D-9161-6F4D092CAD0E}" dt="2020-10-30T09:53:10.058" v="729"/>
        <pc:sldMkLst>
          <pc:docMk/>
          <pc:sldMk cId="2716534524" sldId="303"/>
        </pc:sldMkLst>
        <pc:spChg chg="mod">
          <ac:chgData name="mayank tomar" userId="d9b87e2a3d8db28b" providerId="LiveId" clId="{BB255F42-8DF5-447D-9161-6F4D092CAD0E}" dt="2020-10-30T09:53:10.058" v="729"/>
          <ac:spMkLst>
            <pc:docMk/>
            <pc:sldMk cId="2716534524" sldId="303"/>
            <ac:spMk id="3" creationId="{9C85C531-86DC-44E8-BE18-A541E837B452}"/>
          </ac:spMkLst>
        </pc:spChg>
        <pc:spChg chg="mod">
          <ac:chgData name="mayank tomar" userId="d9b87e2a3d8db28b" providerId="LiveId" clId="{BB255F42-8DF5-447D-9161-6F4D092CAD0E}" dt="2020-10-30T09:52:42.902" v="727" actId="1076"/>
          <ac:spMkLst>
            <pc:docMk/>
            <pc:sldMk cId="2716534524" sldId="303"/>
            <ac:spMk id="7" creationId="{40973268-8A49-4290-9BD7-3E5DF6FB6D18}"/>
          </ac:spMkLst>
        </pc:spChg>
        <pc:picChg chg="mod">
          <ac:chgData name="mayank tomar" userId="d9b87e2a3d8db28b" providerId="LiveId" clId="{BB255F42-8DF5-447D-9161-6F4D092CAD0E}" dt="2020-10-30T09:52:36.700" v="726" actId="1076"/>
          <ac:picMkLst>
            <pc:docMk/>
            <pc:sldMk cId="2716534524" sldId="303"/>
            <ac:picMk id="4" creationId="{F55CDBC9-22ED-49EE-AE43-5B4EB7809D0A}"/>
          </ac:picMkLst>
        </pc:picChg>
      </pc:sldChg>
      <pc:sldChg chg="del">
        <pc:chgData name="mayank tomar" userId="d9b87e2a3d8db28b" providerId="LiveId" clId="{BB255F42-8DF5-447D-9161-6F4D092CAD0E}" dt="2020-10-29T16:34:43.331" v="571" actId="47"/>
        <pc:sldMkLst>
          <pc:docMk/>
          <pc:sldMk cId="3881388149" sldId="304"/>
        </pc:sldMkLst>
      </pc:sldChg>
      <pc:sldChg chg="addSp delSp modSp mod setBg modClrScheme chgLayout">
        <pc:chgData name="mayank tomar" userId="d9b87e2a3d8db28b" providerId="LiveId" clId="{BB255F42-8DF5-447D-9161-6F4D092CAD0E}" dt="2020-10-29T16:30:42.727" v="560" actId="20577"/>
        <pc:sldMkLst>
          <pc:docMk/>
          <pc:sldMk cId="1025784149" sldId="305"/>
        </pc:sldMkLst>
        <pc:spChg chg="add mod ord">
          <ac:chgData name="mayank tomar" userId="d9b87e2a3d8db28b" providerId="LiveId" clId="{BB255F42-8DF5-447D-9161-6F4D092CAD0E}" dt="2020-10-29T16:21:39.340" v="425" actId="1076"/>
          <ac:spMkLst>
            <pc:docMk/>
            <pc:sldMk cId="1025784149" sldId="305"/>
            <ac:spMk id="2" creationId="{F70EE063-392B-42CB-930F-053027F36AC6}"/>
          </ac:spMkLst>
        </pc:spChg>
        <pc:spChg chg="add del mod">
          <ac:chgData name="mayank tomar" userId="d9b87e2a3d8db28b" providerId="LiveId" clId="{BB255F42-8DF5-447D-9161-6F4D092CAD0E}" dt="2020-10-29T15:56:25.873" v="198" actId="478"/>
          <ac:spMkLst>
            <pc:docMk/>
            <pc:sldMk cId="1025784149" sldId="305"/>
            <ac:spMk id="3" creationId="{19ADD5DF-2AF3-4078-B4D8-1C7D2DE7BA6A}"/>
          </ac:spMkLst>
        </pc:spChg>
        <pc:spChg chg="add del">
          <ac:chgData name="mayank tomar" userId="d9b87e2a3d8db28b" providerId="LiveId" clId="{BB255F42-8DF5-447D-9161-6F4D092CAD0E}" dt="2020-10-29T15:50:01.234" v="12"/>
          <ac:spMkLst>
            <pc:docMk/>
            <pc:sldMk cId="1025784149" sldId="305"/>
            <ac:spMk id="4" creationId="{81C02D91-80ED-4090-991B-E9C0937BF818}"/>
          </ac:spMkLst>
        </pc:spChg>
        <pc:spChg chg="add del">
          <ac:chgData name="mayank tomar" userId="d9b87e2a3d8db28b" providerId="LiveId" clId="{BB255F42-8DF5-447D-9161-6F4D092CAD0E}" dt="2020-10-29T15:50:01.234" v="12"/>
          <ac:spMkLst>
            <pc:docMk/>
            <pc:sldMk cId="1025784149" sldId="305"/>
            <ac:spMk id="5" creationId="{4EA7D3B1-EEBC-4D4F-9063-EA9AF62863C2}"/>
          </ac:spMkLst>
        </pc:spChg>
        <pc:spChg chg="add del mod">
          <ac:chgData name="mayank tomar" userId="d9b87e2a3d8db28b" providerId="LiveId" clId="{BB255F42-8DF5-447D-9161-6F4D092CAD0E}" dt="2020-10-29T15:50:00.844" v="11"/>
          <ac:spMkLst>
            <pc:docMk/>
            <pc:sldMk cId="1025784149" sldId="305"/>
            <ac:spMk id="6" creationId="{063B89B3-AF0A-4E2C-9F1E-F081D4E51AB6}"/>
          </ac:spMkLst>
        </pc:spChg>
        <pc:spChg chg="add del mod">
          <ac:chgData name="mayank tomar" userId="d9b87e2a3d8db28b" providerId="LiveId" clId="{BB255F42-8DF5-447D-9161-6F4D092CAD0E}" dt="2020-10-29T15:50:00.844" v="11"/>
          <ac:spMkLst>
            <pc:docMk/>
            <pc:sldMk cId="1025784149" sldId="305"/>
            <ac:spMk id="7" creationId="{E5628BF1-E344-4A6C-B4BA-39E9CF2F6B77}"/>
          </ac:spMkLst>
        </pc:spChg>
        <pc:spChg chg="add mod">
          <ac:chgData name="mayank tomar" userId="d9b87e2a3d8db28b" providerId="LiveId" clId="{BB255F42-8DF5-447D-9161-6F4D092CAD0E}" dt="2020-10-29T16:30:42.727" v="560" actId="20577"/>
          <ac:spMkLst>
            <pc:docMk/>
            <pc:sldMk cId="1025784149" sldId="305"/>
            <ac:spMk id="10" creationId="{477381E5-E335-45A4-9DC0-97CD39893AF9}"/>
          </ac:spMkLst>
        </pc:spChg>
        <pc:picChg chg="add mod">
          <ac:chgData name="mayank tomar" userId="d9b87e2a3d8db28b" providerId="LiveId" clId="{BB255F42-8DF5-447D-9161-6F4D092CAD0E}" dt="2020-10-29T16:21:37.087" v="424" actId="1076"/>
          <ac:picMkLst>
            <pc:docMk/>
            <pc:sldMk cId="1025784149" sldId="305"/>
            <ac:picMk id="2054" creationId="{AF539912-F7C7-4409-B2B1-62C440BEA954}"/>
          </ac:picMkLst>
        </pc:picChg>
      </pc:sldChg>
      <pc:sldChg chg="del">
        <pc:chgData name="mayank tomar" userId="d9b87e2a3d8db28b" providerId="LiveId" clId="{BB255F42-8DF5-447D-9161-6F4D092CAD0E}" dt="2020-10-29T16:17:12.935" v="349" actId="47"/>
        <pc:sldMkLst>
          <pc:docMk/>
          <pc:sldMk cId="2278078882" sldId="306"/>
        </pc:sldMkLst>
      </pc:sldChg>
      <pc:sldChg chg="addSp modSp del mod">
        <pc:chgData name="mayank tomar" userId="d9b87e2a3d8db28b" providerId="LiveId" clId="{BB255F42-8DF5-447D-9161-6F4D092CAD0E}" dt="2020-10-29T16:17:11.131" v="348" actId="47"/>
        <pc:sldMkLst>
          <pc:docMk/>
          <pc:sldMk cId="3278213750" sldId="307"/>
        </pc:sldMkLst>
        <pc:spChg chg="add mod">
          <ac:chgData name="mayank tomar" userId="d9b87e2a3d8db28b" providerId="LiveId" clId="{BB255F42-8DF5-447D-9161-6F4D092CAD0E}" dt="2020-10-29T16:17:08.912" v="347" actId="6549"/>
          <ac:spMkLst>
            <pc:docMk/>
            <pc:sldMk cId="3278213750" sldId="307"/>
            <ac:spMk id="3" creationId="{1C3B7D38-E715-41F1-AAAA-6230CB3AA583}"/>
          </ac:spMkLst>
        </pc:spChg>
      </pc:sldChg>
      <pc:sldChg chg="addSp modSp mod">
        <pc:chgData name="mayank tomar" userId="d9b87e2a3d8db28b" providerId="LiveId" clId="{BB255F42-8DF5-447D-9161-6F4D092CAD0E}" dt="2020-10-30T11:41:11.705" v="772" actId="1076"/>
        <pc:sldMkLst>
          <pc:docMk/>
          <pc:sldMk cId="1777429305" sldId="308"/>
        </pc:sldMkLst>
        <pc:picChg chg="add mod">
          <ac:chgData name="mayank tomar" userId="d9b87e2a3d8db28b" providerId="LiveId" clId="{BB255F42-8DF5-447D-9161-6F4D092CAD0E}" dt="2020-10-30T11:41:11.705" v="772" actId="1076"/>
          <ac:picMkLst>
            <pc:docMk/>
            <pc:sldMk cId="1777429305" sldId="308"/>
            <ac:picMk id="3" creationId="{06B3EDDC-CB31-47E5-BA7B-3865980B43DA}"/>
          </ac:picMkLst>
        </pc:picChg>
        <pc:picChg chg="add mod">
          <ac:chgData name="mayank tomar" userId="d9b87e2a3d8db28b" providerId="LiveId" clId="{BB255F42-8DF5-447D-9161-6F4D092CAD0E}" dt="2020-10-29T16:33:13.580" v="570" actId="1076"/>
          <ac:picMkLst>
            <pc:docMk/>
            <pc:sldMk cId="1777429305" sldId="308"/>
            <ac:picMk id="5" creationId="{D935EEF6-885D-4A9A-B3E4-B7D0E8960BB8}"/>
          </ac:picMkLst>
        </pc:picChg>
      </pc:sldChg>
      <pc:sldChg chg="addSp delSp modSp new mod setBg">
        <pc:chgData name="mayank tomar" userId="d9b87e2a3d8db28b" providerId="LiveId" clId="{BB255F42-8DF5-447D-9161-6F4D092CAD0E}" dt="2020-10-31T10:00:41.433" v="966" actId="1076"/>
        <pc:sldMkLst>
          <pc:docMk/>
          <pc:sldMk cId="802296472" sldId="309"/>
        </pc:sldMkLst>
        <pc:spChg chg="add mod">
          <ac:chgData name="mayank tomar" userId="d9b87e2a3d8db28b" providerId="LiveId" clId="{BB255F42-8DF5-447D-9161-6F4D092CAD0E}" dt="2020-10-30T10:47:14.106" v="770" actId="1076"/>
          <ac:spMkLst>
            <pc:docMk/>
            <pc:sldMk cId="802296472" sldId="309"/>
            <ac:spMk id="5" creationId="{E637AF40-6477-4572-BCF8-7A74F0454111}"/>
          </ac:spMkLst>
        </pc:spChg>
        <pc:picChg chg="add del mod">
          <ac:chgData name="mayank tomar" userId="d9b87e2a3d8db28b" providerId="LiveId" clId="{BB255F42-8DF5-447D-9161-6F4D092CAD0E}" dt="2020-10-29T16:25:00.602" v="435" actId="478"/>
          <ac:picMkLst>
            <pc:docMk/>
            <pc:sldMk cId="802296472" sldId="309"/>
            <ac:picMk id="3" creationId="{E1450B18-2EE0-4E8C-B050-95F65F570D16}"/>
          </ac:picMkLst>
        </pc:picChg>
        <pc:picChg chg="add mod">
          <ac:chgData name="mayank tomar" userId="d9b87e2a3d8db28b" providerId="LiveId" clId="{BB255F42-8DF5-447D-9161-6F4D092CAD0E}" dt="2020-10-31T10:00:41.433" v="966" actId="1076"/>
          <ac:picMkLst>
            <pc:docMk/>
            <pc:sldMk cId="802296472" sldId="309"/>
            <ac:picMk id="4" creationId="{7AB00816-916D-4FA9-9A2A-C371BB3A8692}"/>
          </ac:picMkLst>
        </pc:picChg>
      </pc:sldChg>
      <pc:sldChg chg="addSp delSp modSp new mod">
        <pc:chgData name="mayank tomar" userId="d9b87e2a3d8db28b" providerId="LiveId" clId="{BB255F42-8DF5-447D-9161-6F4D092CAD0E}" dt="2020-10-29T16:42:21.854" v="612" actId="1076"/>
        <pc:sldMkLst>
          <pc:docMk/>
          <pc:sldMk cId="1171485847" sldId="310"/>
        </pc:sldMkLst>
        <pc:spChg chg="add del">
          <ac:chgData name="mayank tomar" userId="d9b87e2a3d8db28b" providerId="LiveId" clId="{BB255F42-8DF5-447D-9161-6F4D092CAD0E}" dt="2020-10-29T16:32:48.695" v="565" actId="478"/>
          <ac:spMkLst>
            <pc:docMk/>
            <pc:sldMk cId="1171485847" sldId="310"/>
            <ac:spMk id="5" creationId="{9D80FADC-FAA1-44CB-8058-1387D378B413}"/>
          </ac:spMkLst>
        </pc:spChg>
        <pc:spChg chg="add del">
          <ac:chgData name="mayank tomar" userId="d9b87e2a3d8db28b" providerId="LiveId" clId="{BB255F42-8DF5-447D-9161-6F4D092CAD0E}" dt="2020-10-29T16:37:20.400" v="577" actId="22"/>
          <ac:spMkLst>
            <pc:docMk/>
            <pc:sldMk cId="1171485847" sldId="310"/>
            <ac:spMk id="11" creationId="{AED3E828-3D94-4F20-82BF-E9D1A0DB1CEB}"/>
          </ac:spMkLst>
        </pc:spChg>
        <pc:picChg chg="add del mod">
          <ac:chgData name="mayank tomar" userId="d9b87e2a3d8db28b" providerId="LiveId" clId="{BB255F42-8DF5-447D-9161-6F4D092CAD0E}" dt="2020-10-29T16:32:51.264" v="566" actId="478"/>
          <ac:picMkLst>
            <pc:docMk/>
            <pc:sldMk cId="1171485847" sldId="310"/>
            <ac:picMk id="3" creationId="{FE96D8D0-36A0-4E94-8294-B06F068D5211}"/>
          </ac:picMkLst>
        </pc:picChg>
        <pc:picChg chg="add del">
          <ac:chgData name="mayank tomar" userId="d9b87e2a3d8db28b" providerId="LiveId" clId="{BB255F42-8DF5-447D-9161-6F4D092CAD0E}" dt="2020-10-29T16:33:06.632" v="568" actId="21"/>
          <ac:picMkLst>
            <pc:docMk/>
            <pc:sldMk cId="1171485847" sldId="310"/>
            <ac:picMk id="7" creationId="{290FD61C-AA83-48EC-B5FA-5383523D627B}"/>
          </ac:picMkLst>
        </pc:picChg>
        <pc:picChg chg="add del">
          <ac:chgData name="mayank tomar" userId="d9b87e2a3d8db28b" providerId="LiveId" clId="{BB255F42-8DF5-447D-9161-6F4D092CAD0E}" dt="2020-10-29T16:36:48.317" v="575" actId="22"/>
          <ac:picMkLst>
            <pc:docMk/>
            <pc:sldMk cId="1171485847" sldId="310"/>
            <ac:picMk id="9" creationId="{D355286A-08AA-4BAB-A9F6-40FA75402B0B}"/>
          </ac:picMkLst>
        </pc:picChg>
        <pc:picChg chg="add mod">
          <ac:chgData name="mayank tomar" userId="d9b87e2a3d8db28b" providerId="LiveId" clId="{BB255F42-8DF5-447D-9161-6F4D092CAD0E}" dt="2020-10-29T16:41:24.383" v="583" actId="1076"/>
          <ac:picMkLst>
            <pc:docMk/>
            <pc:sldMk cId="1171485847" sldId="310"/>
            <ac:picMk id="13" creationId="{10D6D847-4B86-496D-A565-F15CD3D9F784}"/>
          </ac:picMkLst>
        </pc:picChg>
        <pc:picChg chg="add mod">
          <ac:chgData name="mayank tomar" userId="d9b87e2a3d8db28b" providerId="LiveId" clId="{BB255F42-8DF5-447D-9161-6F4D092CAD0E}" dt="2020-10-29T16:42:21.854" v="612" actId="1076"/>
          <ac:picMkLst>
            <pc:docMk/>
            <pc:sldMk cId="1171485847" sldId="310"/>
            <ac:picMk id="15" creationId="{E52E32EE-B7A8-46F8-92D7-E1A35B434329}"/>
          </ac:picMkLst>
        </pc:picChg>
      </pc:sldChg>
      <pc:sldChg chg="addSp delSp modSp new mod modClrScheme chgLayout">
        <pc:chgData name="mayank tomar" userId="d9b87e2a3d8db28b" providerId="LiveId" clId="{BB255F42-8DF5-447D-9161-6F4D092CAD0E}" dt="2020-10-30T12:25:28.922" v="930" actId="1076"/>
        <pc:sldMkLst>
          <pc:docMk/>
          <pc:sldMk cId="3960605488" sldId="311"/>
        </pc:sldMkLst>
        <pc:spChg chg="mod ord">
          <ac:chgData name="mayank tomar" userId="d9b87e2a3d8db28b" providerId="LiveId" clId="{BB255F42-8DF5-447D-9161-6F4D092CAD0E}" dt="2020-10-30T12:05:24.969" v="815" actId="1076"/>
          <ac:spMkLst>
            <pc:docMk/>
            <pc:sldMk cId="3960605488" sldId="311"/>
            <ac:spMk id="2" creationId="{E1D4C28E-5330-4E1A-9EC0-60B4D0985B1B}"/>
          </ac:spMkLst>
        </pc:spChg>
        <pc:spChg chg="del mod">
          <ac:chgData name="mayank tomar" userId="d9b87e2a3d8db28b" providerId="LiveId" clId="{BB255F42-8DF5-447D-9161-6F4D092CAD0E}" dt="2020-10-30T12:04:27.822" v="796" actId="478"/>
          <ac:spMkLst>
            <pc:docMk/>
            <pc:sldMk cId="3960605488" sldId="311"/>
            <ac:spMk id="3" creationId="{D4154434-AEA3-4A8A-B7C9-2092FE5C03EE}"/>
          </ac:spMkLst>
        </pc:spChg>
        <pc:picChg chg="add mod">
          <ac:chgData name="mayank tomar" userId="d9b87e2a3d8db28b" providerId="LiveId" clId="{BB255F42-8DF5-447D-9161-6F4D092CAD0E}" dt="2020-10-30T12:25:28.922" v="930" actId="1076"/>
          <ac:picMkLst>
            <pc:docMk/>
            <pc:sldMk cId="3960605488" sldId="311"/>
            <ac:picMk id="5" creationId="{67DCDDA9-EA37-49A1-A3AD-21BD7A94DF05}"/>
          </ac:picMkLst>
        </pc:picChg>
        <pc:picChg chg="add del mod">
          <ac:chgData name="mayank tomar" userId="d9b87e2a3d8db28b" providerId="LiveId" clId="{BB255F42-8DF5-447D-9161-6F4D092CAD0E}" dt="2020-10-30T12:04:02.729" v="792" actId="22"/>
          <ac:picMkLst>
            <pc:docMk/>
            <pc:sldMk cId="3960605488" sldId="311"/>
            <ac:picMk id="7" creationId="{EC2AC739-30E8-4D2C-A2BB-AB0644B7226C}"/>
          </ac:picMkLst>
        </pc:picChg>
        <pc:picChg chg="add del mod">
          <ac:chgData name="mayank tomar" userId="d9b87e2a3d8db28b" providerId="LiveId" clId="{BB255F42-8DF5-447D-9161-6F4D092CAD0E}" dt="2020-10-30T12:08:23.239" v="840" actId="21"/>
          <ac:picMkLst>
            <pc:docMk/>
            <pc:sldMk cId="3960605488" sldId="311"/>
            <ac:picMk id="9" creationId="{F4D32457-31A5-421E-92C3-628F4180DB94}"/>
          </ac:picMkLst>
        </pc:picChg>
      </pc:sldChg>
      <pc:sldChg chg="addSp delSp modSp new mod modClrScheme chgLayout">
        <pc:chgData name="mayank tomar" userId="d9b87e2a3d8db28b" providerId="LiveId" clId="{BB255F42-8DF5-447D-9161-6F4D092CAD0E}" dt="2020-10-30T12:09:16.818" v="854" actId="1076"/>
        <pc:sldMkLst>
          <pc:docMk/>
          <pc:sldMk cId="505704320" sldId="312"/>
        </pc:sldMkLst>
        <pc:spChg chg="del">
          <ac:chgData name="mayank tomar" userId="d9b87e2a3d8db28b" providerId="LiveId" clId="{BB255F42-8DF5-447D-9161-6F4D092CAD0E}" dt="2020-10-30T12:05:00.928" v="811" actId="700"/>
          <ac:spMkLst>
            <pc:docMk/>
            <pc:sldMk cId="505704320" sldId="312"/>
            <ac:spMk id="2" creationId="{C7003A68-57E0-41B9-A63D-4B37FED84089}"/>
          </ac:spMkLst>
        </pc:spChg>
        <pc:spChg chg="del">
          <ac:chgData name="mayank tomar" userId="d9b87e2a3d8db28b" providerId="LiveId" clId="{BB255F42-8DF5-447D-9161-6F4D092CAD0E}" dt="2020-10-30T12:05:00.928" v="811" actId="700"/>
          <ac:spMkLst>
            <pc:docMk/>
            <pc:sldMk cId="505704320" sldId="312"/>
            <ac:spMk id="3" creationId="{FDF16F87-2838-40C9-B876-B6F127D683B6}"/>
          </ac:spMkLst>
        </pc:spChg>
        <pc:picChg chg="add del mod">
          <ac:chgData name="mayank tomar" userId="d9b87e2a3d8db28b" providerId="LiveId" clId="{BB255F42-8DF5-447D-9161-6F4D092CAD0E}" dt="2020-10-30T12:07:38.948" v="836" actId="21"/>
          <ac:picMkLst>
            <pc:docMk/>
            <pc:sldMk cId="505704320" sldId="312"/>
            <ac:picMk id="5" creationId="{616ED1B3-7DFA-4359-B98B-02CA5F0061EC}"/>
          </ac:picMkLst>
        </pc:picChg>
        <pc:picChg chg="add mod">
          <ac:chgData name="mayank tomar" userId="d9b87e2a3d8db28b" providerId="LiveId" clId="{BB255F42-8DF5-447D-9161-6F4D092CAD0E}" dt="2020-10-30T12:09:16.818" v="854" actId="1076"/>
          <ac:picMkLst>
            <pc:docMk/>
            <pc:sldMk cId="505704320" sldId="312"/>
            <ac:picMk id="7" creationId="{D905829B-9093-4A5A-BFC3-42E52F5DF19A}"/>
          </ac:picMkLst>
        </pc:picChg>
      </pc:sldChg>
      <pc:sldChg chg="addSp delSp modSp new mod modClrScheme chgLayout">
        <pc:chgData name="mayank tomar" userId="d9b87e2a3d8db28b" providerId="LiveId" clId="{BB255F42-8DF5-447D-9161-6F4D092CAD0E}" dt="2020-10-30T12:10:46.254" v="873" actId="1076"/>
        <pc:sldMkLst>
          <pc:docMk/>
          <pc:sldMk cId="2129642546" sldId="313"/>
        </pc:sldMkLst>
        <pc:spChg chg="del">
          <ac:chgData name="mayank tomar" userId="d9b87e2a3d8db28b" providerId="LiveId" clId="{BB255F42-8DF5-447D-9161-6F4D092CAD0E}" dt="2020-10-30T12:05:06.069" v="812" actId="700"/>
          <ac:spMkLst>
            <pc:docMk/>
            <pc:sldMk cId="2129642546" sldId="313"/>
            <ac:spMk id="2" creationId="{3705ACD0-7099-48BA-8FB6-98C5B6DB02B4}"/>
          </ac:spMkLst>
        </pc:spChg>
        <pc:spChg chg="del">
          <ac:chgData name="mayank tomar" userId="d9b87e2a3d8db28b" providerId="LiveId" clId="{BB255F42-8DF5-447D-9161-6F4D092CAD0E}" dt="2020-10-30T12:05:06.069" v="812" actId="700"/>
          <ac:spMkLst>
            <pc:docMk/>
            <pc:sldMk cId="2129642546" sldId="313"/>
            <ac:spMk id="3" creationId="{46DAF1F5-F49D-4440-BD26-695FA19E9620}"/>
          </ac:spMkLst>
        </pc:spChg>
        <pc:picChg chg="add mod">
          <ac:chgData name="mayank tomar" userId="d9b87e2a3d8db28b" providerId="LiveId" clId="{BB255F42-8DF5-447D-9161-6F4D092CAD0E}" dt="2020-10-30T12:10:46.254" v="873" actId="1076"/>
          <ac:picMkLst>
            <pc:docMk/>
            <pc:sldMk cId="2129642546" sldId="313"/>
            <ac:picMk id="5" creationId="{05EDB3D7-F2DB-4FBE-976B-71E7620B92C9}"/>
          </ac:picMkLst>
        </pc:picChg>
      </pc:sldChg>
      <pc:sldChg chg="addSp delSp modSp new mod modClrScheme chgLayout">
        <pc:chgData name="mayank tomar" userId="d9b87e2a3d8db28b" providerId="LiveId" clId="{BB255F42-8DF5-447D-9161-6F4D092CAD0E}" dt="2020-10-30T12:16:24.936" v="878" actId="1076"/>
        <pc:sldMkLst>
          <pc:docMk/>
          <pc:sldMk cId="1408096165" sldId="314"/>
        </pc:sldMkLst>
        <pc:spChg chg="del">
          <ac:chgData name="mayank tomar" userId="d9b87e2a3d8db28b" providerId="LiveId" clId="{BB255F42-8DF5-447D-9161-6F4D092CAD0E}" dt="2020-10-30T12:05:10.096" v="813" actId="700"/>
          <ac:spMkLst>
            <pc:docMk/>
            <pc:sldMk cId="1408096165" sldId="314"/>
            <ac:spMk id="2" creationId="{94BC4B6D-5CD4-428E-B270-27B7E59C7300}"/>
          </ac:spMkLst>
        </pc:spChg>
        <pc:spChg chg="del">
          <ac:chgData name="mayank tomar" userId="d9b87e2a3d8db28b" providerId="LiveId" clId="{BB255F42-8DF5-447D-9161-6F4D092CAD0E}" dt="2020-10-30T12:05:10.096" v="813" actId="700"/>
          <ac:spMkLst>
            <pc:docMk/>
            <pc:sldMk cId="1408096165" sldId="314"/>
            <ac:spMk id="3" creationId="{78108176-B3BC-449B-8F22-D3145D7C3AA7}"/>
          </ac:spMkLst>
        </pc:spChg>
        <pc:picChg chg="add mod">
          <ac:chgData name="mayank tomar" userId="d9b87e2a3d8db28b" providerId="LiveId" clId="{BB255F42-8DF5-447D-9161-6F4D092CAD0E}" dt="2020-10-30T12:16:24.936" v="878" actId="1076"/>
          <ac:picMkLst>
            <pc:docMk/>
            <pc:sldMk cId="1408096165" sldId="314"/>
            <ac:picMk id="5" creationId="{74634B05-582F-4B42-8382-3A510DF5C9E7}"/>
          </ac:picMkLst>
        </pc:picChg>
      </pc:sldChg>
      <pc:sldChg chg="addSp delSp modSp new mod modClrScheme chgLayout">
        <pc:chgData name="mayank tomar" userId="d9b87e2a3d8db28b" providerId="LiveId" clId="{BB255F42-8DF5-447D-9161-6F4D092CAD0E}" dt="2020-10-30T12:20:55.828" v="903" actId="1076"/>
        <pc:sldMkLst>
          <pc:docMk/>
          <pc:sldMk cId="947198050" sldId="315"/>
        </pc:sldMkLst>
        <pc:spChg chg="del">
          <ac:chgData name="mayank tomar" userId="d9b87e2a3d8db28b" providerId="LiveId" clId="{BB255F42-8DF5-447D-9161-6F4D092CAD0E}" dt="2020-10-30T12:18:36.896" v="884" actId="700"/>
          <ac:spMkLst>
            <pc:docMk/>
            <pc:sldMk cId="947198050" sldId="315"/>
            <ac:spMk id="2" creationId="{7281E82D-F0FD-4D44-98A3-FA2DEEAB73DA}"/>
          </ac:spMkLst>
        </pc:spChg>
        <pc:spChg chg="del">
          <ac:chgData name="mayank tomar" userId="d9b87e2a3d8db28b" providerId="LiveId" clId="{BB255F42-8DF5-447D-9161-6F4D092CAD0E}" dt="2020-10-30T12:18:36.896" v="884" actId="700"/>
          <ac:spMkLst>
            <pc:docMk/>
            <pc:sldMk cId="947198050" sldId="315"/>
            <ac:spMk id="3" creationId="{E87C2942-3D4D-482F-956D-33E0D7934F1B}"/>
          </ac:spMkLst>
        </pc:spChg>
        <pc:picChg chg="add mod">
          <ac:chgData name="mayank tomar" userId="d9b87e2a3d8db28b" providerId="LiveId" clId="{BB255F42-8DF5-447D-9161-6F4D092CAD0E}" dt="2020-10-30T12:20:07.931" v="899" actId="1076"/>
          <ac:picMkLst>
            <pc:docMk/>
            <pc:sldMk cId="947198050" sldId="315"/>
            <ac:picMk id="5" creationId="{4DCEF5C6-D2F7-462E-93A2-A7D52C2EBB19}"/>
          </ac:picMkLst>
        </pc:picChg>
        <pc:picChg chg="add mod">
          <ac:chgData name="mayank tomar" userId="d9b87e2a3d8db28b" providerId="LiveId" clId="{BB255F42-8DF5-447D-9161-6F4D092CAD0E}" dt="2020-10-30T12:20:55.828" v="903" actId="1076"/>
          <ac:picMkLst>
            <pc:docMk/>
            <pc:sldMk cId="947198050" sldId="315"/>
            <ac:picMk id="7" creationId="{8C94CFCA-657C-42B2-A675-083DB7F11FDA}"/>
          </ac:picMkLst>
        </pc:picChg>
        <pc:picChg chg="add mod">
          <ac:chgData name="mayank tomar" userId="d9b87e2a3d8db28b" providerId="LiveId" clId="{BB255F42-8DF5-447D-9161-6F4D092CAD0E}" dt="2020-10-30T12:20:11.656" v="900" actId="1076"/>
          <ac:picMkLst>
            <pc:docMk/>
            <pc:sldMk cId="947198050" sldId="315"/>
            <ac:picMk id="9" creationId="{CBF5F362-975F-44C1-BD29-928D861EBDF0}"/>
          </ac:picMkLst>
        </pc:picChg>
      </pc:sldChg>
      <pc:sldChg chg="addSp delSp modSp new mod">
        <pc:chgData name="mayank tomar" userId="d9b87e2a3d8db28b" providerId="LiveId" clId="{BB255F42-8DF5-447D-9161-6F4D092CAD0E}" dt="2020-11-01T11:49:10.064" v="1911" actId="20577"/>
        <pc:sldMkLst>
          <pc:docMk/>
          <pc:sldMk cId="1175722068" sldId="316"/>
        </pc:sldMkLst>
        <pc:spChg chg="mod">
          <ac:chgData name="mayank tomar" userId="d9b87e2a3d8db28b" providerId="LiveId" clId="{BB255F42-8DF5-447D-9161-6F4D092CAD0E}" dt="2020-11-01T11:49:10.064" v="1911" actId="20577"/>
          <ac:spMkLst>
            <pc:docMk/>
            <pc:sldMk cId="1175722068" sldId="316"/>
            <ac:spMk id="2" creationId="{8B7D650F-0A28-46F2-B6D5-CEA6ACE26AB6}"/>
          </ac:spMkLst>
        </pc:spChg>
        <pc:spChg chg="mod">
          <ac:chgData name="mayank tomar" userId="d9b87e2a3d8db28b" providerId="LiveId" clId="{BB255F42-8DF5-447D-9161-6F4D092CAD0E}" dt="2020-11-01T11:25:57.796" v="1375" actId="20577"/>
          <ac:spMkLst>
            <pc:docMk/>
            <pc:sldMk cId="1175722068" sldId="316"/>
            <ac:spMk id="3" creationId="{403B7606-68E9-454F-8E40-7EF6B03CC875}"/>
          </ac:spMkLst>
        </pc:spChg>
        <pc:spChg chg="add del mod">
          <ac:chgData name="mayank tomar" userId="d9b87e2a3d8db28b" providerId="LiveId" clId="{BB255F42-8DF5-447D-9161-6F4D092CAD0E}" dt="2020-11-01T11:18:50.592" v="1221"/>
          <ac:spMkLst>
            <pc:docMk/>
            <pc:sldMk cId="1175722068" sldId="316"/>
            <ac:spMk id="6" creationId="{67FF7B47-910C-4657-9DB1-9C65E73EBCF1}"/>
          </ac:spMkLst>
        </pc:spChg>
        <pc:spChg chg="add del mod">
          <ac:chgData name="mayank tomar" userId="d9b87e2a3d8db28b" providerId="LiveId" clId="{BB255F42-8DF5-447D-9161-6F4D092CAD0E}" dt="2020-11-01T11:19:55.532" v="1286"/>
          <ac:spMkLst>
            <pc:docMk/>
            <pc:sldMk cId="1175722068" sldId="316"/>
            <ac:spMk id="9" creationId="{14FCD30D-0012-4CB5-8128-8A2D10B44503}"/>
          </ac:spMkLst>
        </pc:spChg>
        <pc:picChg chg="add del mod">
          <ac:chgData name="mayank tomar" userId="d9b87e2a3d8db28b" providerId="LiveId" clId="{BB255F42-8DF5-447D-9161-6F4D092CAD0E}" dt="2020-11-01T11:25:41.342" v="1357" actId="478"/>
          <ac:picMkLst>
            <pc:docMk/>
            <pc:sldMk cId="1175722068" sldId="316"/>
            <ac:picMk id="5" creationId="{3CE751FE-4C65-41F4-8D93-77BDF0C34DC3}"/>
          </ac:picMkLst>
        </pc:picChg>
        <pc:picChg chg="add del mod">
          <ac:chgData name="mayank tomar" userId="d9b87e2a3d8db28b" providerId="LiveId" clId="{BB255F42-8DF5-447D-9161-6F4D092CAD0E}" dt="2020-11-01T11:22:41.977" v="1350" actId="21"/>
          <ac:picMkLst>
            <pc:docMk/>
            <pc:sldMk cId="1175722068" sldId="316"/>
            <ac:picMk id="8" creationId="{01A468DE-F11F-4ED0-B5DA-43E48D69C283}"/>
          </ac:picMkLst>
        </pc:picChg>
        <pc:picChg chg="add del mod">
          <ac:chgData name="mayank tomar" userId="d9b87e2a3d8db28b" providerId="LiveId" clId="{BB255F42-8DF5-447D-9161-6F4D092CAD0E}" dt="2020-11-01T11:25:43.364" v="1358" actId="478"/>
          <ac:picMkLst>
            <pc:docMk/>
            <pc:sldMk cId="1175722068" sldId="316"/>
            <ac:picMk id="11" creationId="{9F1FD7D4-0272-4017-A80C-7091F60EAC1D}"/>
          </ac:picMkLst>
        </pc:picChg>
      </pc:sldChg>
      <pc:sldChg chg="addSp delSp modSp new mod modClrScheme chgLayout">
        <pc:chgData name="mayank tomar" userId="d9b87e2a3d8db28b" providerId="LiveId" clId="{BB255F42-8DF5-447D-9161-6F4D092CAD0E}" dt="2020-11-02T07:53:40.778" v="1922" actId="14100"/>
        <pc:sldMkLst>
          <pc:docMk/>
          <pc:sldMk cId="1473027840" sldId="317"/>
        </pc:sldMkLst>
        <pc:spChg chg="del mod">
          <ac:chgData name="mayank tomar" userId="d9b87e2a3d8db28b" providerId="LiveId" clId="{BB255F42-8DF5-447D-9161-6F4D092CAD0E}" dt="2020-11-02T07:52:46.887" v="1912" actId="700"/>
          <ac:spMkLst>
            <pc:docMk/>
            <pc:sldMk cId="1473027840" sldId="317"/>
            <ac:spMk id="2" creationId="{AD3D1FE8-971B-461E-BEBB-A2395C81517A}"/>
          </ac:spMkLst>
        </pc:spChg>
        <pc:spChg chg="del">
          <ac:chgData name="mayank tomar" userId="d9b87e2a3d8db28b" providerId="LiveId" clId="{BB255F42-8DF5-447D-9161-6F4D092CAD0E}" dt="2020-11-02T07:52:46.887" v="1912" actId="700"/>
          <ac:spMkLst>
            <pc:docMk/>
            <pc:sldMk cId="1473027840" sldId="317"/>
            <ac:spMk id="3" creationId="{0BBB49D0-B4EF-4591-B861-631574A6A3FA}"/>
          </ac:spMkLst>
        </pc:spChg>
        <pc:picChg chg="add mod">
          <ac:chgData name="mayank tomar" userId="d9b87e2a3d8db28b" providerId="LiveId" clId="{BB255F42-8DF5-447D-9161-6F4D092CAD0E}" dt="2020-11-02T07:53:40.778" v="1922" actId="14100"/>
          <ac:picMkLst>
            <pc:docMk/>
            <pc:sldMk cId="1473027840" sldId="317"/>
            <ac:picMk id="4" creationId="{25EE55AA-1CA3-4AAD-9BDB-45D055E493A4}"/>
          </ac:picMkLst>
        </pc:picChg>
      </pc:sldChg>
      <pc:sldChg chg="new">
        <pc:chgData name="mayank tomar" userId="d9b87e2a3d8db28b" providerId="LiveId" clId="{BB255F42-8DF5-447D-9161-6F4D092CAD0E}" dt="2020-10-30T12:04:47.365" v="805" actId="680"/>
        <pc:sldMkLst>
          <pc:docMk/>
          <pc:sldMk cId="3048130664" sldId="318"/>
        </pc:sldMkLst>
      </pc:sldChg>
      <pc:sldChg chg="new">
        <pc:chgData name="mayank tomar" userId="d9b87e2a3d8db28b" providerId="LiveId" clId="{BB255F42-8DF5-447D-9161-6F4D092CAD0E}" dt="2020-10-30T12:04:47.456" v="806" actId="680"/>
        <pc:sldMkLst>
          <pc:docMk/>
          <pc:sldMk cId="1905428934" sldId="319"/>
        </pc:sldMkLst>
      </pc:sldChg>
      <pc:sldChg chg="new">
        <pc:chgData name="mayank tomar" userId="d9b87e2a3d8db28b" providerId="LiveId" clId="{BB255F42-8DF5-447D-9161-6F4D092CAD0E}" dt="2020-10-30T12:04:47.677" v="807" actId="680"/>
        <pc:sldMkLst>
          <pc:docMk/>
          <pc:sldMk cId="3122212310" sldId="320"/>
        </pc:sldMkLst>
      </pc:sldChg>
      <pc:sldChg chg="new">
        <pc:chgData name="mayank tomar" userId="d9b87e2a3d8db28b" providerId="LiveId" clId="{BB255F42-8DF5-447D-9161-6F4D092CAD0E}" dt="2020-10-30T12:04:48.769" v="808" actId="680"/>
        <pc:sldMkLst>
          <pc:docMk/>
          <pc:sldMk cId="670712264" sldId="321"/>
        </pc:sldMkLst>
      </pc:sldChg>
      <pc:sldChg chg="new">
        <pc:chgData name="mayank tomar" userId="d9b87e2a3d8db28b" providerId="LiveId" clId="{BB255F42-8DF5-447D-9161-6F4D092CAD0E}" dt="2020-10-30T12:04:48.853" v="809" actId="680"/>
        <pc:sldMkLst>
          <pc:docMk/>
          <pc:sldMk cId="2150252755" sldId="322"/>
        </pc:sldMkLst>
      </pc:sldChg>
      <pc:sldChg chg="new">
        <pc:chgData name="mayank tomar" userId="d9b87e2a3d8db28b" providerId="LiveId" clId="{BB255F42-8DF5-447D-9161-6F4D092CAD0E}" dt="2020-10-30T12:04:49.072" v="810" actId="680"/>
        <pc:sldMkLst>
          <pc:docMk/>
          <pc:sldMk cId="1306738636" sldId="323"/>
        </pc:sldMkLst>
      </pc:sldChg>
      <pc:sldChg chg="addSp modSp new mod">
        <pc:chgData name="mayank tomar" userId="d9b87e2a3d8db28b" providerId="LiveId" clId="{BB255F42-8DF5-447D-9161-6F4D092CAD0E}" dt="2020-10-30T12:10:14.390" v="866" actId="1076"/>
        <pc:sldMkLst>
          <pc:docMk/>
          <pc:sldMk cId="2819753678" sldId="324"/>
        </pc:sldMkLst>
        <pc:picChg chg="add mod">
          <ac:chgData name="mayank tomar" userId="d9b87e2a3d8db28b" providerId="LiveId" clId="{BB255F42-8DF5-447D-9161-6F4D092CAD0E}" dt="2020-10-30T12:10:14.390" v="866" actId="1076"/>
          <ac:picMkLst>
            <pc:docMk/>
            <pc:sldMk cId="2819753678" sldId="324"/>
            <ac:picMk id="3" creationId="{6C2EF291-18D1-443D-AE4E-2C9CD2DA0411}"/>
          </ac:picMkLst>
        </pc:picChg>
      </pc:sldChg>
      <pc:sldChg chg="addSp delSp modSp new mod modClrScheme chgLayout">
        <pc:chgData name="mayank tomar" userId="d9b87e2a3d8db28b" providerId="LiveId" clId="{BB255F42-8DF5-447D-9161-6F4D092CAD0E}" dt="2020-10-31T17:25:03.254" v="968" actId="27918"/>
        <pc:sldMkLst>
          <pc:docMk/>
          <pc:sldMk cId="2147098599" sldId="325"/>
        </pc:sldMkLst>
        <pc:spChg chg="del">
          <ac:chgData name="mayank tomar" userId="d9b87e2a3d8db28b" providerId="LiveId" clId="{BB255F42-8DF5-447D-9161-6F4D092CAD0E}" dt="2020-10-30T20:01:17.535" v="954" actId="700"/>
          <ac:spMkLst>
            <pc:docMk/>
            <pc:sldMk cId="2147098599" sldId="325"/>
            <ac:spMk id="2" creationId="{9C4E3462-92EA-4929-BB17-54AC55AEDED0}"/>
          </ac:spMkLst>
        </pc:spChg>
        <pc:spChg chg="del">
          <ac:chgData name="mayank tomar" userId="d9b87e2a3d8db28b" providerId="LiveId" clId="{BB255F42-8DF5-447D-9161-6F4D092CAD0E}" dt="2020-10-30T20:01:17.535" v="954" actId="700"/>
          <ac:spMkLst>
            <pc:docMk/>
            <pc:sldMk cId="2147098599" sldId="325"/>
            <ac:spMk id="3" creationId="{769767DC-C2DE-45AD-8D9D-16B82E5AED89}"/>
          </ac:spMkLst>
        </pc:spChg>
        <pc:graphicFrameChg chg="add mod">
          <ac:chgData name="mayank tomar" userId="d9b87e2a3d8db28b" providerId="LiveId" clId="{BB255F42-8DF5-447D-9161-6F4D092CAD0E}" dt="2020-10-30T20:02:28.991" v="965" actId="14100"/>
          <ac:graphicFrameMkLst>
            <pc:docMk/>
            <pc:sldMk cId="2147098599" sldId="325"/>
            <ac:graphicFrameMk id="4" creationId="{D7AC8A24-53A2-4D2B-BF04-6BA63A7F7F18}"/>
          </ac:graphicFrameMkLst>
        </pc:graphicFrameChg>
      </pc:sldChg>
      <pc:sldChg chg="new del">
        <pc:chgData name="mayank tomar" userId="d9b87e2a3d8db28b" providerId="LiveId" clId="{BB255F42-8DF5-447D-9161-6F4D092CAD0E}" dt="2020-10-30T20:01:23.413" v="956" actId="47"/>
        <pc:sldMkLst>
          <pc:docMk/>
          <pc:sldMk cId="3938464529" sldId="326"/>
        </pc:sldMkLst>
      </pc:sldChg>
      <pc:sldChg chg="addSp delSp modSp new mod modClrScheme chgLayout">
        <pc:chgData name="mayank tomar" userId="d9b87e2a3d8db28b" providerId="LiveId" clId="{BB255F42-8DF5-447D-9161-6F4D092CAD0E}" dt="2020-10-30T20:01:46.897" v="960" actId="14100"/>
        <pc:sldMkLst>
          <pc:docMk/>
          <pc:sldMk cId="578855697" sldId="327"/>
        </pc:sldMkLst>
        <pc:spChg chg="del">
          <ac:chgData name="mayank tomar" userId="d9b87e2a3d8db28b" providerId="LiveId" clId="{BB255F42-8DF5-447D-9161-6F4D092CAD0E}" dt="2020-10-30T20:01:21.709" v="955" actId="700"/>
          <ac:spMkLst>
            <pc:docMk/>
            <pc:sldMk cId="578855697" sldId="327"/>
            <ac:spMk id="2" creationId="{B458AC95-3F97-41CD-A9C3-EF3D0DD87F43}"/>
          </ac:spMkLst>
        </pc:spChg>
        <pc:spChg chg="del">
          <ac:chgData name="mayank tomar" userId="d9b87e2a3d8db28b" providerId="LiveId" clId="{BB255F42-8DF5-447D-9161-6F4D092CAD0E}" dt="2020-10-30T20:01:21.709" v="955" actId="700"/>
          <ac:spMkLst>
            <pc:docMk/>
            <pc:sldMk cId="578855697" sldId="327"/>
            <ac:spMk id="3" creationId="{57541840-BA3D-49F9-872F-B9885D5B7A20}"/>
          </ac:spMkLst>
        </pc:spChg>
        <pc:picChg chg="add mod">
          <ac:chgData name="mayank tomar" userId="d9b87e2a3d8db28b" providerId="LiveId" clId="{BB255F42-8DF5-447D-9161-6F4D092CAD0E}" dt="2020-10-30T20:01:46.897" v="960" actId="14100"/>
          <ac:picMkLst>
            <pc:docMk/>
            <pc:sldMk cId="578855697" sldId="327"/>
            <ac:picMk id="4" creationId="{C122210D-10C8-44B9-B92A-71B47BA04030}"/>
          </ac:picMkLst>
        </pc:picChg>
      </pc:sldChg>
      <pc:sldChg chg="modSp new mod">
        <pc:chgData name="mayank tomar" userId="d9b87e2a3d8db28b" providerId="LiveId" clId="{BB255F42-8DF5-447D-9161-6F4D092CAD0E}" dt="2020-11-01T10:44:33.811" v="1025" actId="1076"/>
        <pc:sldMkLst>
          <pc:docMk/>
          <pc:sldMk cId="1805869765" sldId="328"/>
        </pc:sldMkLst>
        <pc:spChg chg="mod">
          <ac:chgData name="mayank tomar" userId="d9b87e2a3d8db28b" providerId="LiveId" clId="{BB255F42-8DF5-447D-9161-6F4D092CAD0E}" dt="2020-11-01T10:42:46.881" v="1021" actId="1076"/>
          <ac:spMkLst>
            <pc:docMk/>
            <pc:sldMk cId="1805869765" sldId="328"/>
            <ac:spMk id="2" creationId="{E4E83803-5B5A-4C26-B47A-5A4840DED262}"/>
          </ac:spMkLst>
        </pc:spChg>
        <pc:spChg chg="mod">
          <ac:chgData name="mayank tomar" userId="d9b87e2a3d8db28b" providerId="LiveId" clId="{BB255F42-8DF5-447D-9161-6F4D092CAD0E}" dt="2020-11-01T10:44:33.811" v="1025" actId="1076"/>
          <ac:spMkLst>
            <pc:docMk/>
            <pc:sldMk cId="1805869765" sldId="328"/>
            <ac:spMk id="3" creationId="{C18A2C54-47F7-4182-AD9C-64EB80257D42}"/>
          </ac:spMkLst>
        </pc:spChg>
      </pc:sldChg>
      <pc:sldChg chg="addSp delSp modSp new mod chgLayout">
        <pc:chgData name="mayank tomar" userId="d9b87e2a3d8db28b" providerId="LiveId" clId="{BB255F42-8DF5-447D-9161-6F4D092CAD0E}" dt="2020-11-02T08:32:00.290" v="2009" actId="20577"/>
        <pc:sldMkLst>
          <pc:docMk/>
          <pc:sldMk cId="1790953367" sldId="329"/>
        </pc:sldMkLst>
        <pc:spChg chg="mod ord">
          <ac:chgData name="mayank tomar" userId="d9b87e2a3d8db28b" providerId="LiveId" clId="{BB255F42-8DF5-447D-9161-6F4D092CAD0E}" dt="2020-11-01T11:23:06.062" v="1355" actId="700"/>
          <ac:spMkLst>
            <pc:docMk/>
            <pc:sldMk cId="1790953367" sldId="329"/>
            <ac:spMk id="2" creationId="{7B04A2A2-81A2-497D-BE64-119810347345}"/>
          </ac:spMkLst>
        </pc:spChg>
        <pc:spChg chg="mod ord">
          <ac:chgData name="mayank tomar" userId="d9b87e2a3d8db28b" providerId="LiveId" clId="{BB255F42-8DF5-447D-9161-6F4D092CAD0E}" dt="2020-11-01T11:34:57.822" v="1759" actId="1076"/>
          <ac:spMkLst>
            <pc:docMk/>
            <pc:sldMk cId="1790953367" sldId="329"/>
            <ac:spMk id="3" creationId="{BE0DDF23-A26C-48A9-B266-55C3F401BC78}"/>
          </ac:spMkLst>
        </pc:spChg>
        <pc:spChg chg="add mod">
          <ac:chgData name="mayank tomar" userId="d9b87e2a3d8db28b" providerId="LiveId" clId="{BB255F42-8DF5-447D-9161-6F4D092CAD0E}" dt="2020-11-01T11:12:46.251" v="1054" actId="1076"/>
          <ac:spMkLst>
            <pc:docMk/>
            <pc:sldMk cId="1790953367" sldId="329"/>
            <ac:spMk id="5" creationId="{99CA916A-CFA2-4E26-B93B-5D7286B9E910}"/>
          </ac:spMkLst>
        </pc:spChg>
        <pc:spChg chg="add del mod">
          <ac:chgData name="mayank tomar" userId="d9b87e2a3d8db28b" providerId="LiveId" clId="{BB255F42-8DF5-447D-9161-6F4D092CAD0E}" dt="2020-11-01T11:21:17.412" v="1314" actId="22"/>
          <ac:spMkLst>
            <pc:docMk/>
            <pc:sldMk cId="1790953367" sldId="329"/>
            <ac:spMk id="7" creationId="{7667E375-B49E-48CD-AC13-320C11A5922A}"/>
          </ac:spMkLst>
        </pc:spChg>
        <pc:spChg chg="add mod">
          <ac:chgData name="mayank tomar" userId="d9b87e2a3d8db28b" providerId="LiveId" clId="{BB255F42-8DF5-447D-9161-6F4D092CAD0E}" dt="2020-11-02T08:32:00.290" v="2009" actId="20577"/>
          <ac:spMkLst>
            <pc:docMk/>
            <pc:sldMk cId="1790953367" sldId="329"/>
            <ac:spMk id="15" creationId="{0D527362-E9A6-4DFD-BEE1-DC7E9ACB6068}"/>
          </ac:spMkLst>
        </pc:spChg>
        <pc:picChg chg="add mod">
          <ac:chgData name="mayank tomar" userId="d9b87e2a3d8db28b" providerId="LiveId" clId="{BB255F42-8DF5-447D-9161-6F4D092CAD0E}" dt="2020-11-01T11:35:02.847" v="1761" actId="1076"/>
          <ac:picMkLst>
            <pc:docMk/>
            <pc:sldMk cId="1790953367" sldId="329"/>
            <ac:picMk id="9" creationId="{990152A1-4B49-465F-9195-44D6521A4183}"/>
          </ac:picMkLst>
        </pc:picChg>
        <pc:picChg chg="add mod">
          <ac:chgData name="mayank tomar" userId="d9b87e2a3d8db28b" providerId="LiveId" clId="{BB255F42-8DF5-447D-9161-6F4D092CAD0E}" dt="2020-11-01T11:35:00.624" v="1760" actId="1076"/>
          <ac:picMkLst>
            <pc:docMk/>
            <pc:sldMk cId="1790953367" sldId="329"/>
            <ac:picMk id="11" creationId="{2C2DCFB2-E877-418B-BC6E-9281B804510D}"/>
          </ac:picMkLst>
        </pc:picChg>
        <pc:picChg chg="add mod">
          <ac:chgData name="mayank tomar" userId="d9b87e2a3d8db28b" providerId="LiveId" clId="{BB255F42-8DF5-447D-9161-6F4D092CAD0E}" dt="2020-11-01T11:35:05.405" v="1762" actId="1076"/>
          <ac:picMkLst>
            <pc:docMk/>
            <pc:sldMk cId="1790953367" sldId="329"/>
            <ac:picMk id="13" creationId="{CBD6C44C-901E-43F6-AEBF-14CF6A881F2B}"/>
          </ac:picMkLst>
        </pc:picChg>
      </pc:sldChg>
      <pc:sldChg chg="addSp delSp modSp new mod setBg">
        <pc:chgData name="mayank tomar" userId="d9b87e2a3d8db28b" providerId="LiveId" clId="{BB255F42-8DF5-447D-9161-6F4D092CAD0E}" dt="2020-11-01T11:41:43.161" v="1865" actId="255"/>
        <pc:sldMkLst>
          <pc:docMk/>
          <pc:sldMk cId="1814555032" sldId="330"/>
        </pc:sldMkLst>
        <pc:graphicFrameChg chg="add mod">
          <ac:chgData name="mayank tomar" userId="d9b87e2a3d8db28b" providerId="LiveId" clId="{BB255F42-8DF5-447D-9161-6F4D092CAD0E}" dt="2020-11-01T11:41:43.161" v="1865" actId="255"/>
          <ac:graphicFrameMkLst>
            <pc:docMk/>
            <pc:sldMk cId="1814555032" sldId="330"/>
            <ac:graphicFrameMk id="3" creationId="{81B59259-C75C-4AD1-87A0-FCB4E94F5546}"/>
          </ac:graphicFrameMkLst>
        </pc:graphicFrameChg>
        <pc:picChg chg="add del mod">
          <ac:chgData name="mayank tomar" userId="d9b87e2a3d8db28b" providerId="LiveId" clId="{BB255F42-8DF5-447D-9161-6F4D092CAD0E}" dt="2020-10-30T19:59:13.818" v="939"/>
          <ac:picMkLst>
            <pc:docMk/>
            <pc:sldMk cId="1814555032" sldId="330"/>
            <ac:picMk id="2" creationId="{6BA7E5FE-BC3F-4571-B389-99609DCD55CB}"/>
          </ac:picMkLst>
        </pc:picChg>
      </pc:sldChg>
      <pc:sldChg chg="addSp modSp new mod">
        <pc:chgData name="mayank tomar" userId="d9b87e2a3d8db28b" providerId="LiveId" clId="{BB255F42-8DF5-447D-9161-6F4D092CAD0E}" dt="2020-10-30T12:25:18.565" v="929" actId="1076"/>
        <pc:sldMkLst>
          <pc:docMk/>
          <pc:sldMk cId="3254443783" sldId="331"/>
        </pc:sldMkLst>
        <pc:picChg chg="add mod">
          <ac:chgData name="mayank tomar" userId="d9b87e2a3d8db28b" providerId="LiveId" clId="{BB255F42-8DF5-447D-9161-6F4D092CAD0E}" dt="2020-10-30T12:24:19.565" v="924" actId="1076"/>
          <ac:picMkLst>
            <pc:docMk/>
            <pc:sldMk cId="3254443783" sldId="331"/>
            <ac:picMk id="3" creationId="{3D71CD67-5A70-477B-9455-9F7EE46A5EF5}"/>
          </ac:picMkLst>
        </pc:picChg>
        <pc:picChg chg="add mod">
          <ac:chgData name="mayank tomar" userId="d9b87e2a3d8db28b" providerId="LiveId" clId="{BB255F42-8DF5-447D-9161-6F4D092CAD0E}" dt="2020-10-30T12:25:18.565" v="929" actId="1076"/>
          <ac:picMkLst>
            <pc:docMk/>
            <pc:sldMk cId="3254443783" sldId="331"/>
            <ac:picMk id="5" creationId="{7B0613E8-F62A-4FCD-97D1-5C1BFF189935}"/>
          </ac:picMkLst>
        </pc:picChg>
      </pc:sldChg>
      <pc:sldChg chg="addSp delSp modSp new mod">
        <pc:chgData name="mayank tomar" userId="d9b87e2a3d8db28b" providerId="LiveId" clId="{BB255F42-8DF5-447D-9161-6F4D092CAD0E}" dt="2020-10-30T12:23:49.933" v="921" actId="1076"/>
        <pc:sldMkLst>
          <pc:docMk/>
          <pc:sldMk cId="3032943287" sldId="332"/>
        </pc:sldMkLst>
        <pc:spChg chg="add del">
          <ac:chgData name="mayank tomar" userId="d9b87e2a3d8db28b" providerId="LiveId" clId="{BB255F42-8DF5-447D-9161-6F4D092CAD0E}" dt="2020-10-30T12:21:54.857" v="905" actId="22"/>
          <ac:spMkLst>
            <pc:docMk/>
            <pc:sldMk cId="3032943287" sldId="332"/>
            <ac:spMk id="3" creationId="{D9F018DA-6E55-426C-B97C-C801A71702C8}"/>
          </ac:spMkLst>
        </pc:spChg>
        <pc:picChg chg="add mod">
          <ac:chgData name="mayank tomar" userId="d9b87e2a3d8db28b" providerId="LiveId" clId="{BB255F42-8DF5-447D-9161-6F4D092CAD0E}" dt="2020-10-30T12:23:39.393" v="918" actId="14100"/>
          <ac:picMkLst>
            <pc:docMk/>
            <pc:sldMk cId="3032943287" sldId="332"/>
            <ac:picMk id="5" creationId="{6658BF07-6649-4F36-94CB-94A8DE793352}"/>
          </ac:picMkLst>
        </pc:picChg>
        <pc:picChg chg="add mod">
          <ac:chgData name="mayank tomar" userId="d9b87e2a3d8db28b" providerId="LiveId" clId="{BB255F42-8DF5-447D-9161-6F4D092CAD0E}" dt="2020-10-30T12:23:49.933" v="921" actId="1076"/>
          <ac:picMkLst>
            <pc:docMk/>
            <pc:sldMk cId="3032943287" sldId="332"/>
            <ac:picMk id="7" creationId="{7CE8BDD7-D7BB-47E6-8CA8-D80127AA4C95}"/>
          </ac:picMkLst>
        </pc:picChg>
      </pc:sldChg>
    </pc:docChg>
  </pc:docChgLst>
  <pc:docChgLst>
    <pc:chgData name="mayank tomar" userId="d9b87e2a3d8db28b" providerId="LiveId" clId="{E8A61D73-498A-4797-A285-F641353EE480}"/>
    <pc:docChg chg="undo custSel addSld delSld modSld sldOrd">
      <pc:chgData name="mayank tomar" userId="d9b87e2a3d8db28b" providerId="LiveId" clId="{E8A61D73-498A-4797-A285-F641353EE480}" dt="2020-11-14T20:11:07.241" v="2085" actId="20577"/>
      <pc:docMkLst>
        <pc:docMk/>
      </pc:docMkLst>
      <pc:sldChg chg="add">
        <pc:chgData name="mayank tomar" userId="d9b87e2a3d8db28b" providerId="LiveId" clId="{E8A61D73-498A-4797-A285-F641353EE480}" dt="2020-11-11T19:40:00.341" v="358"/>
        <pc:sldMkLst>
          <pc:docMk/>
          <pc:sldMk cId="419571211" sldId="268"/>
        </pc:sldMkLst>
      </pc:sldChg>
      <pc:sldChg chg="modSp mod">
        <pc:chgData name="mayank tomar" userId="d9b87e2a3d8db28b" providerId="LiveId" clId="{E8A61D73-498A-4797-A285-F641353EE480}" dt="2020-11-13T19:32:38.286" v="2053" actId="115"/>
        <pc:sldMkLst>
          <pc:docMk/>
          <pc:sldMk cId="2933514334" sldId="300"/>
        </pc:sldMkLst>
        <pc:spChg chg="mod">
          <ac:chgData name="mayank tomar" userId="d9b87e2a3d8db28b" providerId="LiveId" clId="{E8A61D73-498A-4797-A285-F641353EE480}" dt="2020-11-13T19:32:38.286" v="2053" actId="115"/>
          <ac:spMkLst>
            <pc:docMk/>
            <pc:sldMk cId="2933514334" sldId="300"/>
            <ac:spMk id="4" creationId="{B7234785-8A9B-4B82-A648-FDB61E3109CD}"/>
          </ac:spMkLst>
        </pc:spChg>
        <pc:picChg chg="mod modCrop">
          <ac:chgData name="mayank tomar" userId="d9b87e2a3d8db28b" providerId="LiveId" clId="{E8A61D73-498A-4797-A285-F641353EE480}" dt="2020-11-12T17:43:57.417" v="396" actId="732"/>
          <ac:picMkLst>
            <pc:docMk/>
            <pc:sldMk cId="2933514334" sldId="300"/>
            <ac:picMk id="13" creationId="{C27DC534-6675-482F-BFA9-2586C50347CC}"/>
          </ac:picMkLst>
        </pc:picChg>
      </pc:sldChg>
      <pc:sldChg chg="modSp mod">
        <pc:chgData name="mayank tomar" userId="d9b87e2a3d8db28b" providerId="LiveId" clId="{E8A61D73-498A-4797-A285-F641353EE480}" dt="2020-11-13T19:32:18.260" v="2052" actId="20577"/>
        <pc:sldMkLst>
          <pc:docMk/>
          <pc:sldMk cId="2921089244" sldId="301"/>
        </pc:sldMkLst>
        <pc:spChg chg="mod">
          <ac:chgData name="mayank tomar" userId="d9b87e2a3d8db28b" providerId="LiveId" clId="{E8A61D73-498A-4797-A285-F641353EE480}" dt="2020-11-13T19:32:18.260" v="2052" actId="20577"/>
          <ac:spMkLst>
            <pc:docMk/>
            <pc:sldMk cId="2921089244" sldId="301"/>
            <ac:spMk id="2" creationId="{ED944653-3E5A-40FD-91B2-7C74E6540E79}"/>
          </ac:spMkLst>
        </pc:spChg>
      </pc:sldChg>
      <pc:sldChg chg="modSp mod">
        <pc:chgData name="mayank tomar" userId="d9b87e2a3d8db28b" providerId="LiveId" clId="{E8A61D73-498A-4797-A285-F641353EE480}" dt="2020-11-13T15:02:30.819" v="2033" actId="255"/>
        <pc:sldMkLst>
          <pc:docMk/>
          <pc:sldMk cId="1025784149" sldId="305"/>
        </pc:sldMkLst>
        <pc:spChg chg="mod">
          <ac:chgData name="mayank tomar" userId="d9b87e2a3d8db28b" providerId="LiveId" clId="{E8A61D73-498A-4797-A285-F641353EE480}" dt="2020-11-13T15:02:30.819" v="2033" actId="255"/>
          <ac:spMkLst>
            <pc:docMk/>
            <pc:sldMk cId="1025784149" sldId="305"/>
            <ac:spMk id="10" creationId="{477381E5-E335-45A4-9DC0-97CD39893AF9}"/>
          </ac:spMkLst>
        </pc:spChg>
        <pc:picChg chg="mod">
          <ac:chgData name="mayank tomar" userId="d9b87e2a3d8db28b" providerId="LiveId" clId="{E8A61D73-498A-4797-A285-F641353EE480}" dt="2020-11-13T15:01:19.828" v="1938" actId="1076"/>
          <ac:picMkLst>
            <pc:docMk/>
            <pc:sldMk cId="1025784149" sldId="305"/>
            <ac:picMk id="2054" creationId="{AF539912-F7C7-4409-B2B1-62C440BEA954}"/>
          </ac:picMkLst>
        </pc:picChg>
      </pc:sldChg>
      <pc:sldChg chg="addSp delSp modSp mod">
        <pc:chgData name="mayank tomar" userId="d9b87e2a3d8db28b" providerId="LiveId" clId="{E8A61D73-498A-4797-A285-F641353EE480}" dt="2020-11-11T06:23:29.301" v="152" actId="1076"/>
        <pc:sldMkLst>
          <pc:docMk/>
          <pc:sldMk cId="1777429305" sldId="308"/>
        </pc:sldMkLst>
        <pc:spChg chg="add del mod">
          <ac:chgData name="mayank tomar" userId="d9b87e2a3d8db28b" providerId="LiveId" clId="{E8A61D73-498A-4797-A285-F641353EE480}" dt="2020-11-10T09:03:04.580" v="3"/>
          <ac:spMkLst>
            <pc:docMk/>
            <pc:sldMk cId="1777429305" sldId="308"/>
            <ac:spMk id="2" creationId="{416CCA16-9158-4624-B3A0-91611655BA7D}"/>
          </ac:spMkLst>
        </pc:spChg>
        <pc:spChg chg="add del mod">
          <ac:chgData name="mayank tomar" userId="d9b87e2a3d8db28b" providerId="LiveId" clId="{E8A61D73-498A-4797-A285-F641353EE480}" dt="2020-11-10T09:10:09.639" v="95" actId="21"/>
          <ac:spMkLst>
            <pc:docMk/>
            <pc:sldMk cId="1777429305" sldId="308"/>
            <ac:spMk id="8" creationId="{2516FB67-0007-4259-9AD4-0977FFF5C64E}"/>
          </ac:spMkLst>
        </pc:spChg>
        <pc:picChg chg="add del mod modCrop">
          <ac:chgData name="mayank tomar" userId="d9b87e2a3d8db28b" providerId="LiveId" clId="{E8A61D73-498A-4797-A285-F641353EE480}" dt="2020-11-11T06:23:29.301" v="152" actId="1076"/>
          <ac:picMkLst>
            <pc:docMk/>
            <pc:sldMk cId="1777429305" sldId="308"/>
            <ac:picMk id="3" creationId="{06B3EDDC-CB31-47E5-BA7B-3865980B43DA}"/>
          </ac:picMkLst>
        </pc:picChg>
        <pc:picChg chg="del mod">
          <ac:chgData name="mayank tomar" userId="d9b87e2a3d8db28b" providerId="LiveId" clId="{E8A61D73-498A-4797-A285-F641353EE480}" dt="2020-11-10T09:09:55.818" v="92" actId="21"/>
          <ac:picMkLst>
            <pc:docMk/>
            <pc:sldMk cId="1777429305" sldId="308"/>
            <ac:picMk id="5" creationId="{D935EEF6-885D-4A9A-B3E4-B7D0E8960BB8}"/>
          </ac:picMkLst>
        </pc:picChg>
        <pc:picChg chg="add del mod">
          <ac:chgData name="mayank tomar" userId="d9b87e2a3d8db28b" providerId="LiveId" clId="{E8A61D73-498A-4797-A285-F641353EE480}" dt="2020-11-10T09:10:31.269" v="99" actId="21"/>
          <ac:picMkLst>
            <pc:docMk/>
            <pc:sldMk cId="1777429305" sldId="308"/>
            <ac:picMk id="6" creationId="{FB7483DD-EE2C-4978-A87D-3EC90599A64D}"/>
          </ac:picMkLst>
        </pc:picChg>
        <pc:picChg chg="add mod modCrop">
          <ac:chgData name="mayank tomar" userId="d9b87e2a3d8db28b" providerId="LiveId" clId="{E8A61D73-498A-4797-A285-F641353EE480}" dt="2020-11-10T09:13:50.472" v="143" actId="1076"/>
          <ac:picMkLst>
            <pc:docMk/>
            <pc:sldMk cId="1777429305" sldId="308"/>
            <ac:picMk id="10" creationId="{5BB90238-D1E2-4079-A9E6-28CDDC37F943}"/>
          </ac:picMkLst>
        </pc:picChg>
      </pc:sldChg>
      <pc:sldChg chg="modSp del mod">
        <pc:chgData name="mayank tomar" userId="d9b87e2a3d8db28b" providerId="LiveId" clId="{E8A61D73-498A-4797-A285-F641353EE480}" dt="2020-11-11T17:03:06.563" v="325" actId="47"/>
        <pc:sldMkLst>
          <pc:docMk/>
          <pc:sldMk cId="1171485847" sldId="310"/>
        </pc:sldMkLst>
        <pc:picChg chg="mod">
          <ac:chgData name="mayank tomar" userId="d9b87e2a3d8db28b" providerId="LiveId" clId="{E8A61D73-498A-4797-A285-F641353EE480}" dt="2020-11-11T06:24:01.916" v="153" actId="1076"/>
          <ac:picMkLst>
            <pc:docMk/>
            <pc:sldMk cId="1171485847" sldId="310"/>
            <ac:picMk id="13" creationId="{10D6D847-4B86-496D-A565-F15CD3D9F784}"/>
          </ac:picMkLst>
        </pc:picChg>
      </pc:sldChg>
      <pc:sldChg chg="del">
        <pc:chgData name="mayank tomar" userId="d9b87e2a3d8db28b" providerId="LiveId" clId="{E8A61D73-498A-4797-A285-F641353EE480}" dt="2020-11-11T17:03:07.587" v="326" actId="47"/>
        <pc:sldMkLst>
          <pc:docMk/>
          <pc:sldMk cId="3960605488" sldId="311"/>
        </pc:sldMkLst>
      </pc:sldChg>
      <pc:sldChg chg="del">
        <pc:chgData name="mayank tomar" userId="d9b87e2a3d8db28b" providerId="LiveId" clId="{E8A61D73-498A-4797-A285-F641353EE480}" dt="2020-11-11T17:03:08.049" v="327" actId="47"/>
        <pc:sldMkLst>
          <pc:docMk/>
          <pc:sldMk cId="505704320" sldId="312"/>
        </pc:sldMkLst>
      </pc:sldChg>
      <pc:sldChg chg="del">
        <pc:chgData name="mayank tomar" userId="d9b87e2a3d8db28b" providerId="LiveId" clId="{E8A61D73-498A-4797-A285-F641353EE480}" dt="2020-11-11T17:03:08.966" v="329" actId="47"/>
        <pc:sldMkLst>
          <pc:docMk/>
          <pc:sldMk cId="2129642546" sldId="313"/>
        </pc:sldMkLst>
      </pc:sldChg>
      <pc:sldChg chg="del">
        <pc:chgData name="mayank tomar" userId="d9b87e2a3d8db28b" providerId="LiveId" clId="{E8A61D73-498A-4797-A285-F641353EE480}" dt="2020-11-11T17:03:09.484" v="330" actId="47"/>
        <pc:sldMkLst>
          <pc:docMk/>
          <pc:sldMk cId="1408096165" sldId="314"/>
        </pc:sldMkLst>
      </pc:sldChg>
      <pc:sldChg chg="del">
        <pc:chgData name="mayank tomar" userId="d9b87e2a3d8db28b" providerId="LiveId" clId="{E8A61D73-498A-4797-A285-F641353EE480}" dt="2020-11-11T17:03:10.063" v="331" actId="47"/>
        <pc:sldMkLst>
          <pc:docMk/>
          <pc:sldMk cId="947198050" sldId="315"/>
        </pc:sldMkLst>
      </pc:sldChg>
      <pc:sldChg chg="addSp delSp modSp mod ord">
        <pc:chgData name="mayank tomar" userId="d9b87e2a3d8db28b" providerId="LiveId" clId="{E8A61D73-498A-4797-A285-F641353EE480}" dt="2020-11-13T14:12:03.151" v="1513" actId="21"/>
        <pc:sldMkLst>
          <pc:docMk/>
          <pc:sldMk cId="1175722068" sldId="316"/>
        </pc:sldMkLst>
        <pc:spChg chg="mod">
          <ac:chgData name="mayank tomar" userId="d9b87e2a3d8db28b" providerId="LiveId" clId="{E8A61D73-498A-4797-A285-F641353EE480}" dt="2020-11-13T14:12:03.151" v="1513" actId="21"/>
          <ac:spMkLst>
            <pc:docMk/>
            <pc:sldMk cId="1175722068" sldId="316"/>
            <ac:spMk id="2" creationId="{8B7D650F-0A28-46F2-B6D5-CEA6ACE26AB6}"/>
          </ac:spMkLst>
        </pc:spChg>
        <pc:spChg chg="mod">
          <ac:chgData name="mayank tomar" userId="d9b87e2a3d8db28b" providerId="LiveId" clId="{E8A61D73-498A-4797-A285-F641353EE480}" dt="2020-11-13T14:11:50.071" v="1492" actId="20577"/>
          <ac:spMkLst>
            <pc:docMk/>
            <pc:sldMk cId="1175722068" sldId="316"/>
            <ac:spMk id="3" creationId="{403B7606-68E9-454F-8E40-7EF6B03CC875}"/>
          </ac:spMkLst>
        </pc:spChg>
        <pc:picChg chg="add del">
          <ac:chgData name="mayank tomar" userId="d9b87e2a3d8db28b" providerId="LiveId" clId="{E8A61D73-498A-4797-A285-F641353EE480}" dt="2020-11-12T18:58:43.553" v="407" actId="22"/>
          <ac:picMkLst>
            <pc:docMk/>
            <pc:sldMk cId="1175722068" sldId="316"/>
            <ac:picMk id="5" creationId="{804E5C4C-AAD4-45B5-B5DC-8A9FC3CB52F4}"/>
          </ac:picMkLst>
        </pc:picChg>
      </pc:sldChg>
      <pc:sldChg chg="addSp delSp mod ord">
        <pc:chgData name="mayank tomar" userId="d9b87e2a3d8db28b" providerId="LiveId" clId="{E8A61D73-498A-4797-A285-F641353EE480}" dt="2020-11-11T20:03:33.320" v="367" actId="22"/>
        <pc:sldMkLst>
          <pc:docMk/>
          <pc:sldMk cId="1473027840" sldId="317"/>
        </pc:sldMkLst>
        <pc:picChg chg="add del">
          <ac:chgData name="mayank tomar" userId="d9b87e2a3d8db28b" providerId="LiveId" clId="{E8A61D73-498A-4797-A285-F641353EE480}" dt="2020-11-11T20:03:33.320" v="367" actId="22"/>
          <ac:picMkLst>
            <pc:docMk/>
            <pc:sldMk cId="1473027840" sldId="317"/>
            <ac:picMk id="3" creationId="{96CBBF28-67DF-4C01-B5D8-90F3EFFC3433}"/>
          </ac:picMkLst>
        </pc:picChg>
      </pc:sldChg>
      <pc:sldChg chg="addSp delSp modSp mod ord modClrScheme chgLayout">
        <pc:chgData name="mayank tomar" userId="d9b87e2a3d8db28b" providerId="LiveId" clId="{E8A61D73-498A-4797-A285-F641353EE480}" dt="2020-11-13T14:01:12.925" v="1476" actId="1076"/>
        <pc:sldMkLst>
          <pc:docMk/>
          <pc:sldMk cId="3048130664" sldId="318"/>
        </pc:sldMkLst>
        <pc:spChg chg="add mod">
          <ac:chgData name="mayank tomar" userId="d9b87e2a3d8db28b" providerId="LiveId" clId="{E8A61D73-498A-4797-A285-F641353EE480}" dt="2020-11-13T12:43:23.201" v="1004" actId="1076"/>
          <ac:spMkLst>
            <pc:docMk/>
            <pc:sldMk cId="3048130664" sldId="318"/>
            <ac:spMk id="2" creationId="{59C87776-E128-4977-884B-8F74E898D15F}"/>
          </ac:spMkLst>
        </pc:spChg>
        <pc:spChg chg="del mod">
          <ac:chgData name="mayank tomar" userId="d9b87e2a3d8db28b" providerId="LiveId" clId="{E8A61D73-498A-4797-A285-F641353EE480}" dt="2020-11-12T18:58:53.701" v="409" actId="700"/>
          <ac:spMkLst>
            <pc:docMk/>
            <pc:sldMk cId="3048130664" sldId="318"/>
            <ac:spMk id="2" creationId="{E252FC9A-5027-41FA-8385-A677F4D49667}"/>
          </ac:spMkLst>
        </pc:spChg>
        <pc:spChg chg="del">
          <ac:chgData name="mayank tomar" userId="d9b87e2a3d8db28b" providerId="LiveId" clId="{E8A61D73-498A-4797-A285-F641353EE480}" dt="2020-11-12T18:58:53.701" v="409" actId="700"/>
          <ac:spMkLst>
            <pc:docMk/>
            <pc:sldMk cId="3048130664" sldId="318"/>
            <ac:spMk id="3" creationId="{AD119860-CB7E-43E7-AD53-3A158F04219D}"/>
          </ac:spMkLst>
        </pc:spChg>
        <pc:spChg chg="add mod">
          <ac:chgData name="mayank tomar" userId="d9b87e2a3d8db28b" providerId="LiveId" clId="{E8A61D73-498A-4797-A285-F641353EE480}" dt="2020-11-13T12:43:27.543" v="1005" actId="1076"/>
          <ac:spMkLst>
            <pc:docMk/>
            <pc:sldMk cId="3048130664" sldId="318"/>
            <ac:spMk id="3" creationId="{CF450436-0F2A-41A8-B506-DCC1C2BCD696}"/>
          </ac:spMkLst>
        </pc:spChg>
        <pc:spChg chg="add mod">
          <ac:chgData name="mayank tomar" userId="d9b87e2a3d8db28b" providerId="LiveId" clId="{E8A61D73-498A-4797-A285-F641353EE480}" dt="2020-11-13T14:01:12.925" v="1476" actId="1076"/>
          <ac:spMkLst>
            <pc:docMk/>
            <pc:sldMk cId="3048130664" sldId="318"/>
            <ac:spMk id="4" creationId="{3B574C10-5B5A-4B44-8591-07C0C7CEEF2C}"/>
          </ac:spMkLst>
        </pc:spChg>
        <pc:spChg chg="add mod">
          <ac:chgData name="mayank tomar" userId="d9b87e2a3d8db28b" providerId="LiveId" clId="{E8A61D73-498A-4797-A285-F641353EE480}" dt="2020-11-13T12:43:14.882" v="1002" actId="1076"/>
          <ac:spMkLst>
            <pc:docMk/>
            <pc:sldMk cId="3048130664" sldId="318"/>
            <ac:spMk id="6" creationId="{FC74E278-A071-4A35-8192-31A525995387}"/>
          </ac:spMkLst>
        </pc:spChg>
        <pc:spChg chg="add mod">
          <ac:chgData name="mayank tomar" userId="d9b87e2a3d8db28b" providerId="LiveId" clId="{E8A61D73-498A-4797-A285-F641353EE480}" dt="2020-11-13T12:43:18.394" v="1003" actId="1076"/>
          <ac:spMkLst>
            <pc:docMk/>
            <pc:sldMk cId="3048130664" sldId="318"/>
            <ac:spMk id="7" creationId="{F7B685A8-C78B-4B06-80F7-FC23CFEF80A7}"/>
          </ac:spMkLst>
        </pc:spChg>
        <pc:picChg chg="add mod">
          <ac:chgData name="mayank tomar" userId="d9b87e2a3d8db28b" providerId="LiveId" clId="{E8A61D73-498A-4797-A285-F641353EE480}" dt="2020-11-13T12:43:05.098" v="1000" actId="1076"/>
          <ac:picMkLst>
            <pc:docMk/>
            <pc:sldMk cId="3048130664" sldId="318"/>
            <ac:picMk id="5" creationId="{FE67F5D2-E1BD-43B4-A119-18BC82BEA43F}"/>
          </ac:picMkLst>
        </pc:picChg>
      </pc:sldChg>
      <pc:sldChg chg="del">
        <pc:chgData name="mayank tomar" userId="d9b87e2a3d8db28b" providerId="LiveId" clId="{E8A61D73-498A-4797-A285-F641353EE480}" dt="2020-11-11T17:02:06.700" v="324" actId="47"/>
        <pc:sldMkLst>
          <pc:docMk/>
          <pc:sldMk cId="1905428934" sldId="319"/>
        </pc:sldMkLst>
      </pc:sldChg>
      <pc:sldChg chg="del">
        <pc:chgData name="mayank tomar" userId="d9b87e2a3d8db28b" providerId="LiveId" clId="{E8A61D73-498A-4797-A285-F641353EE480}" dt="2020-11-11T17:02:06.459" v="323" actId="47"/>
        <pc:sldMkLst>
          <pc:docMk/>
          <pc:sldMk cId="3122212310" sldId="320"/>
        </pc:sldMkLst>
      </pc:sldChg>
      <pc:sldChg chg="del">
        <pc:chgData name="mayank tomar" userId="d9b87e2a3d8db28b" providerId="LiveId" clId="{E8A61D73-498A-4797-A285-F641353EE480}" dt="2020-11-11T17:02:06.272" v="322" actId="47"/>
        <pc:sldMkLst>
          <pc:docMk/>
          <pc:sldMk cId="670712264" sldId="321"/>
        </pc:sldMkLst>
      </pc:sldChg>
      <pc:sldChg chg="del">
        <pc:chgData name="mayank tomar" userId="d9b87e2a3d8db28b" providerId="LiveId" clId="{E8A61D73-498A-4797-A285-F641353EE480}" dt="2020-11-11T17:02:06.041" v="321" actId="47"/>
        <pc:sldMkLst>
          <pc:docMk/>
          <pc:sldMk cId="2150252755" sldId="322"/>
        </pc:sldMkLst>
      </pc:sldChg>
      <pc:sldChg chg="del">
        <pc:chgData name="mayank tomar" userId="d9b87e2a3d8db28b" providerId="LiveId" clId="{E8A61D73-498A-4797-A285-F641353EE480}" dt="2020-11-11T17:02:05.606" v="320" actId="47"/>
        <pc:sldMkLst>
          <pc:docMk/>
          <pc:sldMk cId="1306738636" sldId="323"/>
        </pc:sldMkLst>
      </pc:sldChg>
      <pc:sldChg chg="del">
        <pc:chgData name="mayank tomar" userId="d9b87e2a3d8db28b" providerId="LiveId" clId="{E8A61D73-498A-4797-A285-F641353EE480}" dt="2020-11-11T17:03:08.501" v="328" actId="47"/>
        <pc:sldMkLst>
          <pc:docMk/>
          <pc:sldMk cId="2819753678" sldId="324"/>
        </pc:sldMkLst>
      </pc:sldChg>
      <pc:sldChg chg="del">
        <pc:chgData name="mayank tomar" userId="d9b87e2a3d8db28b" providerId="LiveId" clId="{E8A61D73-498A-4797-A285-F641353EE480}" dt="2020-11-12T18:25:17.038" v="405" actId="47"/>
        <pc:sldMkLst>
          <pc:docMk/>
          <pc:sldMk cId="2147098599" sldId="325"/>
        </pc:sldMkLst>
      </pc:sldChg>
      <pc:sldChg chg="modSp del mod">
        <pc:chgData name="mayank tomar" userId="d9b87e2a3d8db28b" providerId="LiveId" clId="{E8A61D73-498A-4797-A285-F641353EE480}" dt="2020-11-12T18:24:42.978" v="404" actId="2696"/>
        <pc:sldMkLst>
          <pc:docMk/>
          <pc:sldMk cId="578855697" sldId="327"/>
        </pc:sldMkLst>
        <pc:picChg chg="mod">
          <ac:chgData name="mayank tomar" userId="d9b87e2a3d8db28b" providerId="LiveId" clId="{E8A61D73-498A-4797-A285-F641353EE480}" dt="2020-11-11T20:04:23.647" v="383" actId="1076"/>
          <ac:picMkLst>
            <pc:docMk/>
            <pc:sldMk cId="578855697" sldId="327"/>
            <ac:picMk id="4" creationId="{C122210D-10C8-44B9-B92A-71B47BA04030}"/>
          </ac:picMkLst>
        </pc:picChg>
      </pc:sldChg>
      <pc:sldChg chg="ord">
        <pc:chgData name="mayank tomar" userId="d9b87e2a3d8db28b" providerId="LiveId" clId="{E8A61D73-498A-4797-A285-F641353EE480}" dt="2020-11-11T19:39:02.674" v="346"/>
        <pc:sldMkLst>
          <pc:docMk/>
          <pc:sldMk cId="1805869765" sldId="328"/>
        </pc:sldMkLst>
      </pc:sldChg>
      <pc:sldChg chg="addSp delSp modSp mod ord modClrScheme chgLayout">
        <pc:chgData name="mayank tomar" userId="d9b87e2a3d8db28b" providerId="LiveId" clId="{E8A61D73-498A-4797-A285-F641353EE480}" dt="2020-11-14T20:11:07.241" v="2085" actId="20577"/>
        <pc:sldMkLst>
          <pc:docMk/>
          <pc:sldMk cId="1790953367" sldId="329"/>
        </pc:sldMkLst>
        <pc:spChg chg="mod ord">
          <ac:chgData name="mayank tomar" userId="d9b87e2a3d8db28b" providerId="LiveId" clId="{E8A61D73-498A-4797-A285-F641353EE480}" dt="2020-11-13T14:42:39.313" v="1856" actId="700"/>
          <ac:spMkLst>
            <pc:docMk/>
            <pc:sldMk cId="1790953367" sldId="329"/>
            <ac:spMk id="2" creationId="{7B04A2A2-81A2-497D-BE64-119810347345}"/>
          </ac:spMkLst>
        </pc:spChg>
        <pc:spChg chg="del mod">
          <ac:chgData name="mayank tomar" userId="d9b87e2a3d8db28b" providerId="LiveId" clId="{E8A61D73-498A-4797-A285-F641353EE480}" dt="2020-11-13T14:42:02.359" v="1847" actId="478"/>
          <ac:spMkLst>
            <pc:docMk/>
            <pc:sldMk cId="1790953367" sldId="329"/>
            <ac:spMk id="3" creationId="{BE0DDF23-A26C-48A9-B266-55C3F401BC78}"/>
          </ac:spMkLst>
        </pc:spChg>
        <pc:spChg chg="mod">
          <ac:chgData name="mayank tomar" userId="d9b87e2a3d8db28b" providerId="LiveId" clId="{E8A61D73-498A-4797-A285-F641353EE480}" dt="2020-11-14T20:11:07.241" v="2085" actId="20577"/>
          <ac:spMkLst>
            <pc:docMk/>
            <pc:sldMk cId="1790953367" sldId="329"/>
            <ac:spMk id="5" creationId="{99CA916A-CFA2-4E26-B93B-5D7286B9E910}"/>
          </ac:spMkLst>
        </pc:spChg>
        <pc:spChg chg="add mod">
          <ac:chgData name="mayank tomar" userId="d9b87e2a3d8db28b" providerId="LiveId" clId="{E8A61D73-498A-4797-A285-F641353EE480}" dt="2020-11-13T14:42:27.606" v="1854" actId="1076"/>
          <ac:spMkLst>
            <pc:docMk/>
            <pc:sldMk cId="1790953367" sldId="329"/>
            <ac:spMk id="10" creationId="{C3D545A3-E4E5-441F-AFEC-54977189271D}"/>
          </ac:spMkLst>
        </pc:spChg>
        <pc:spChg chg="mod">
          <ac:chgData name="mayank tomar" userId="d9b87e2a3d8db28b" providerId="LiveId" clId="{E8A61D73-498A-4797-A285-F641353EE480}" dt="2020-11-13T14:42:43.508" v="1857" actId="1076"/>
          <ac:spMkLst>
            <pc:docMk/>
            <pc:sldMk cId="1790953367" sldId="329"/>
            <ac:spMk id="15" creationId="{0D527362-E9A6-4DFD-BEE1-DC7E9ACB6068}"/>
          </ac:spMkLst>
        </pc:spChg>
        <pc:picChg chg="del">
          <ac:chgData name="mayank tomar" userId="d9b87e2a3d8db28b" providerId="LiveId" clId="{E8A61D73-498A-4797-A285-F641353EE480}" dt="2020-11-13T14:34:12.591" v="1546" actId="478"/>
          <ac:picMkLst>
            <pc:docMk/>
            <pc:sldMk cId="1790953367" sldId="329"/>
            <ac:picMk id="9" creationId="{990152A1-4B49-465F-9195-44D6521A4183}"/>
          </ac:picMkLst>
        </pc:picChg>
        <pc:picChg chg="del mod">
          <ac:chgData name="mayank tomar" userId="d9b87e2a3d8db28b" providerId="LiveId" clId="{E8A61D73-498A-4797-A285-F641353EE480}" dt="2020-11-13T14:34:14.305" v="1547" actId="478"/>
          <ac:picMkLst>
            <pc:docMk/>
            <pc:sldMk cId="1790953367" sldId="329"/>
            <ac:picMk id="11" creationId="{2C2DCFB2-E877-418B-BC6E-9281B804510D}"/>
          </ac:picMkLst>
        </pc:picChg>
        <pc:picChg chg="del mod">
          <ac:chgData name="mayank tomar" userId="d9b87e2a3d8db28b" providerId="LiveId" clId="{E8A61D73-498A-4797-A285-F641353EE480}" dt="2020-11-13T14:34:16.506" v="1548" actId="478"/>
          <ac:picMkLst>
            <pc:docMk/>
            <pc:sldMk cId="1790953367" sldId="329"/>
            <ac:picMk id="13" creationId="{CBD6C44C-901E-43F6-AEBF-14CF6A881F2B}"/>
          </ac:picMkLst>
        </pc:picChg>
      </pc:sldChg>
      <pc:sldChg chg="modSp setBg">
        <pc:chgData name="mayank tomar" userId="d9b87e2a3d8db28b" providerId="LiveId" clId="{E8A61D73-498A-4797-A285-F641353EE480}" dt="2020-11-11T17:03:17.671" v="342" actId="20577"/>
        <pc:sldMkLst>
          <pc:docMk/>
          <pc:sldMk cId="1814555032" sldId="330"/>
        </pc:sldMkLst>
        <pc:graphicFrameChg chg="mod">
          <ac:chgData name="mayank tomar" userId="d9b87e2a3d8db28b" providerId="LiveId" clId="{E8A61D73-498A-4797-A285-F641353EE480}" dt="2020-11-11T17:03:17.671" v="342" actId="20577"/>
          <ac:graphicFrameMkLst>
            <pc:docMk/>
            <pc:sldMk cId="1814555032" sldId="330"/>
            <ac:graphicFrameMk id="3" creationId="{81B59259-C75C-4AD1-87A0-FCB4E94F5546}"/>
          </ac:graphicFrameMkLst>
        </pc:graphicFrameChg>
      </pc:sldChg>
      <pc:sldChg chg="del">
        <pc:chgData name="mayank tomar" userId="d9b87e2a3d8db28b" providerId="LiveId" clId="{E8A61D73-498A-4797-A285-F641353EE480}" dt="2020-11-11T17:03:11.105" v="333" actId="47"/>
        <pc:sldMkLst>
          <pc:docMk/>
          <pc:sldMk cId="3254443783" sldId="331"/>
        </pc:sldMkLst>
      </pc:sldChg>
      <pc:sldChg chg="del">
        <pc:chgData name="mayank tomar" userId="d9b87e2a3d8db28b" providerId="LiveId" clId="{E8A61D73-498A-4797-A285-F641353EE480}" dt="2020-11-11T17:03:10.562" v="332" actId="47"/>
        <pc:sldMkLst>
          <pc:docMk/>
          <pc:sldMk cId="3032943287" sldId="332"/>
        </pc:sldMkLst>
      </pc:sldChg>
      <pc:sldChg chg="addSp modSp new mod">
        <pc:chgData name="mayank tomar" userId="d9b87e2a3d8db28b" providerId="LiveId" clId="{E8A61D73-498A-4797-A285-F641353EE480}" dt="2020-11-10T09:10:47.455" v="102" actId="1076"/>
        <pc:sldMkLst>
          <pc:docMk/>
          <pc:sldMk cId="2371359722" sldId="333"/>
        </pc:sldMkLst>
        <pc:spChg chg="add mod">
          <ac:chgData name="mayank tomar" userId="d9b87e2a3d8db28b" providerId="LiveId" clId="{E8A61D73-498A-4797-A285-F641353EE480}" dt="2020-11-10T09:06:56.030" v="87" actId="1076"/>
          <ac:spMkLst>
            <pc:docMk/>
            <pc:sldMk cId="2371359722" sldId="333"/>
            <ac:spMk id="3" creationId="{3C04EBD3-41D2-41D3-96EE-BE8316D41485}"/>
          </ac:spMkLst>
        </pc:spChg>
        <pc:spChg chg="add mod">
          <ac:chgData name="mayank tomar" userId="d9b87e2a3d8db28b" providerId="LiveId" clId="{E8A61D73-498A-4797-A285-F641353EE480}" dt="2020-11-10T09:09:11.391" v="89" actId="1076"/>
          <ac:spMkLst>
            <pc:docMk/>
            <pc:sldMk cId="2371359722" sldId="333"/>
            <ac:spMk id="5" creationId="{8E0D36F3-D79F-4D25-B447-FB3FCD6F1A9E}"/>
          </ac:spMkLst>
        </pc:spChg>
        <pc:picChg chg="add mod">
          <ac:chgData name="mayank tomar" userId="d9b87e2a3d8db28b" providerId="LiveId" clId="{E8A61D73-498A-4797-A285-F641353EE480}" dt="2020-11-10T09:09:30.395" v="91" actId="1076"/>
          <ac:picMkLst>
            <pc:docMk/>
            <pc:sldMk cId="2371359722" sldId="333"/>
            <ac:picMk id="7" creationId="{ADB0A9C4-9964-4E65-8099-B14F1C9F0511}"/>
          </ac:picMkLst>
        </pc:picChg>
        <pc:picChg chg="add mod">
          <ac:chgData name="mayank tomar" userId="d9b87e2a3d8db28b" providerId="LiveId" clId="{E8A61D73-498A-4797-A285-F641353EE480}" dt="2020-11-10T09:10:47.455" v="102" actId="1076"/>
          <ac:picMkLst>
            <pc:docMk/>
            <pc:sldMk cId="2371359722" sldId="333"/>
            <ac:picMk id="9" creationId="{765D3275-660D-4C53-B27E-9B6E9FC403CB}"/>
          </ac:picMkLst>
        </pc:picChg>
        <pc:picChg chg="add mod">
          <ac:chgData name="mayank tomar" userId="d9b87e2a3d8db28b" providerId="LiveId" clId="{E8A61D73-498A-4797-A285-F641353EE480}" dt="2020-11-10T09:10:22.495" v="98" actId="1076"/>
          <ac:picMkLst>
            <pc:docMk/>
            <pc:sldMk cId="2371359722" sldId="333"/>
            <ac:picMk id="11" creationId="{812C87A5-4103-4C6E-B178-8CA24D3FD0C8}"/>
          </ac:picMkLst>
        </pc:picChg>
        <pc:picChg chg="add mod">
          <ac:chgData name="mayank tomar" userId="d9b87e2a3d8db28b" providerId="LiveId" clId="{E8A61D73-498A-4797-A285-F641353EE480}" dt="2020-11-10T09:10:40.379" v="101" actId="1076"/>
          <ac:picMkLst>
            <pc:docMk/>
            <pc:sldMk cId="2371359722" sldId="333"/>
            <ac:picMk id="13" creationId="{780EC574-838B-43D0-92F2-84950D65C36F}"/>
          </ac:picMkLst>
        </pc:picChg>
      </pc:sldChg>
      <pc:sldChg chg="new del">
        <pc:chgData name="mayank tomar" userId="d9b87e2a3d8db28b" providerId="LiveId" clId="{E8A61D73-498A-4797-A285-F641353EE480}" dt="2020-11-11T19:39:53.783" v="357" actId="47"/>
        <pc:sldMkLst>
          <pc:docMk/>
          <pc:sldMk cId="4179363448" sldId="334"/>
        </pc:sldMkLst>
      </pc:sldChg>
      <pc:sldChg chg="new">
        <pc:chgData name="mayank tomar" userId="d9b87e2a3d8db28b" providerId="LiveId" clId="{E8A61D73-498A-4797-A285-F641353EE480}" dt="2020-11-11T19:39:17.241" v="349" actId="680"/>
        <pc:sldMkLst>
          <pc:docMk/>
          <pc:sldMk cId="2396536224" sldId="335"/>
        </pc:sldMkLst>
      </pc:sldChg>
      <pc:sldChg chg="new del">
        <pc:chgData name="mayank tomar" userId="d9b87e2a3d8db28b" providerId="LiveId" clId="{E8A61D73-498A-4797-A285-F641353EE480}" dt="2020-11-11T19:40:16.135" v="364" actId="47"/>
        <pc:sldMkLst>
          <pc:docMk/>
          <pc:sldMk cId="1339546508" sldId="336"/>
        </pc:sldMkLst>
      </pc:sldChg>
      <pc:sldChg chg="new del">
        <pc:chgData name="mayank tomar" userId="d9b87e2a3d8db28b" providerId="LiveId" clId="{E8A61D73-498A-4797-A285-F641353EE480}" dt="2020-11-11T19:40:16.857" v="365" actId="47"/>
        <pc:sldMkLst>
          <pc:docMk/>
          <pc:sldMk cId="4151754443" sldId="337"/>
        </pc:sldMkLst>
      </pc:sldChg>
      <pc:sldChg chg="new del">
        <pc:chgData name="mayank tomar" userId="d9b87e2a3d8db28b" providerId="LiveId" clId="{E8A61D73-498A-4797-A285-F641353EE480}" dt="2020-11-11T19:40:12.401" v="363" actId="47"/>
        <pc:sldMkLst>
          <pc:docMk/>
          <pc:sldMk cId="2714613909" sldId="338"/>
        </pc:sldMkLst>
      </pc:sldChg>
      <pc:sldChg chg="new del">
        <pc:chgData name="mayank tomar" userId="d9b87e2a3d8db28b" providerId="LiveId" clId="{E8A61D73-498A-4797-A285-F641353EE480}" dt="2020-11-11T19:40:08.541" v="359" actId="47"/>
        <pc:sldMkLst>
          <pc:docMk/>
          <pc:sldMk cId="1432987726" sldId="339"/>
        </pc:sldMkLst>
      </pc:sldChg>
      <pc:sldChg chg="new del">
        <pc:chgData name="mayank tomar" userId="d9b87e2a3d8db28b" providerId="LiveId" clId="{E8A61D73-498A-4797-A285-F641353EE480}" dt="2020-11-11T19:40:09.140" v="360" actId="47"/>
        <pc:sldMkLst>
          <pc:docMk/>
          <pc:sldMk cId="3759105151" sldId="340"/>
        </pc:sldMkLst>
      </pc:sldChg>
      <pc:sldChg chg="new del">
        <pc:chgData name="mayank tomar" userId="d9b87e2a3d8db28b" providerId="LiveId" clId="{E8A61D73-498A-4797-A285-F641353EE480}" dt="2020-11-11T19:40:09.598" v="361" actId="47"/>
        <pc:sldMkLst>
          <pc:docMk/>
          <pc:sldMk cId="4259547117" sldId="341"/>
        </pc:sldMkLst>
      </pc:sldChg>
      <pc:sldChg chg="new del">
        <pc:chgData name="mayank tomar" userId="d9b87e2a3d8db28b" providerId="LiveId" clId="{E8A61D73-498A-4797-A285-F641353EE480}" dt="2020-11-11T19:40:10.753" v="362" actId="47"/>
        <pc:sldMkLst>
          <pc:docMk/>
          <pc:sldMk cId="468778872" sldId="342"/>
        </pc:sldMkLst>
      </pc:sldChg>
      <pc:sldChg chg="add">
        <pc:chgData name="mayank tomar" userId="d9b87e2a3d8db28b" providerId="LiveId" clId="{E8A61D73-498A-4797-A285-F641353EE480}" dt="2020-11-11T19:40:00.341" v="358"/>
        <pc:sldMkLst>
          <pc:docMk/>
          <pc:sldMk cId="1177241553" sldId="343"/>
        </pc:sldMkLst>
      </pc:sldChg>
      <pc:sldChg chg="modSp add mod">
        <pc:chgData name="mayank tomar" userId="d9b87e2a3d8db28b" providerId="LiveId" clId="{E8A61D73-498A-4797-A285-F641353EE480}" dt="2020-11-14T11:42:20.116" v="2057" actId="1076"/>
        <pc:sldMkLst>
          <pc:docMk/>
          <pc:sldMk cId="2997361631" sldId="344"/>
        </pc:sldMkLst>
        <pc:picChg chg="mod">
          <ac:chgData name="mayank tomar" userId="d9b87e2a3d8db28b" providerId="LiveId" clId="{E8A61D73-498A-4797-A285-F641353EE480}" dt="2020-11-14T11:42:20.116" v="2057" actId="1076"/>
          <ac:picMkLst>
            <pc:docMk/>
            <pc:sldMk cId="2997361631" sldId="344"/>
            <ac:picMk id="7" creationId="{D10D0A12-A9CF-422F-BEAB-78BF615FD01D}"/>
          </ac:picMkLst>
        </pc:picChg>
        <pc:picChg chg="mod">
          <ac:chgData name="mayank tomar" userId="d9b87e2a3d8db28b" providerId="LiveId" clId="{E8A61D73-498A-4797-A285-F641353EE480}" dt="2020-11-14T11:42:11.930" v="2054" actId="1076"/>
          <ac:picMkLst>
            <pc:docMk/>
            <pc:sldMk cId="2997361631" sldId="344"/>
            <ac:picMk id="9" creationId="{970EFA1D-8649-42BA-ABFB-64911717FAE4}"/>
          </ac:picMkLst>
        </pc:picChg>
      </pc:sldChg>
      <pc:sldChg chg="add">
        <pc:chgData name="mayank tomar" userId="d9b87e2a3d8db28b" providerId="LiveId" clId="{E8A61D73-498A-4797-A285-F641353EE480}" dt="2020-11-11T19:40:00.341" v="358"/>
        <pc:sldMkLst>
          <pc:docMk/>
          <pc:sldMk cId="1474685833" sldId="345"/>
        </pc:sldMkLst>
      </pc:sldChg>
      <pc:sldChg chg="add">
        <pc:chgData name="mayank tomar" userId="d9b87e2a3d8db28b" providerId="LiveId" clId="{E8A61D73-498A-4797-A285-F641353EE480}" dt="2020-11-11T19:40:00.341" v="358"/>
        <pc:sldMkLst>
          <pc:docMk/>
          <pc:sldMk cId="2682007192" sldId="346"/>
        </pc:sldMkLst>
      </pc:sldChg>
      <pc:sldChg chg="add">
        <pc:chgData name="mayank tomar" userId="d9b87e2a3d8db28b" providerId="LiveId" clId="{E8A61D73-498A-4797-A285-F641353EE480}" dt="2020-11-11T19:40:00.341" v="358"/>
        <pc:sldMkLst>
          <pc:docMk/>
          <pc:sldMk cId="178524884" sldId="347"/>
        </pc:sldMkLst>
      </pc:sldChg>
      <pc:sldChg chg="add">
        <pc:chgData name="mayank tomar" userId="d9b87e2a3d8db28b" providerId="LiveId" clId="{E8A61D73-498A-4797-A285-F641353EE480}" dt="2020-11-11T19:40:00.341" v="358"/>
        <pc:sldMkLst>
          <pc:docMk/>
          <pc:sldMk cId="2125306799" sldId="348"/>
        </pc:sldMkLst>
      </pc:sldChg>
      <pc:sldChg chg="add">
        <pc:chgData name="mayank tomar" userId="d9b87e2a3d8db28b" providerId="LiveId" clId="{E8A61D73-498A-4797-A285-F641353EE480}" dt="2020-11-11T19:40:00.341" v="358"/>
        <pc:sldMkLst>
          <pc:docMk/>
          <pc:sldMk cId="2313834515" sldId="349"/>
        </pc:sldMkLst>
      </pc:sldChg>
      <pc:sldChg chg="add">
        <pc:chgData name="mayank tomar" userId="d9b87e2a3d8db28b" providerId="LiveId" clId="{E8A61D73-498A-4797-A285-F641353EE480}" dt="2020-11-11T19:40:00.341" v="358"/>
        <pc:sldMkLst>
          <pc:docMk/>
          <pc:sldMk cId="132538808" sldId="350"/>
        </pc:sldMkLst>
      </pc:sldChg>
      <pc:sldChg chg="add">
        <pc:chgData name="mayank tomar" userId="d9b87e2a3d8db28b" providerId="LiveId" clId="{E8A61D73-498A-4797-A285-F641353EE480}" dt="2020-11-11T19:40:00.341" v="358"/>
        <pc:sldMkLst>
          <pc:docMk/>
          <pc:sldMk cId="175960703" sldId="351"/>
        </pc:sldMkLst>
      </pc:sldChg>
      <pc:sldChg chg="add">
        <pc:chgData name="mayank tomar" userId="d9b87e2a3d8db28b" providerId="LiveId" clId="{E8A61D73-498A-4797-A285-F641353EE480}" dt="2020-11-11T19:40:00.341" v="358"/>
        <pc:sldMkLst>
          <pc:docMk/>
          <pc:sldMk cId="362620406" sldId="352"/>
        </pc:sldMkLst>
      </pc:sldChg>
      <pc:sldChg chg="add">
        <pc:chgData name="mayank tomar" userId="d9b87e2a3d8db28b" providerId="LiveId" clId="{E8A61D73-498A-4797-A285-F641353EE480}" dt="2020-11-11T19:40:00.341" v="358"/>
        <pc:sldMkLst>
          <pc:docMk/>
          <pc:sldMk cId="1103572007" sldId="353"/>
        </pc:sldMkLst>
      </pc:sldChg>
      <pc:sldChg chg="add">
        <pc:chgData name="mayank tomar" userId="d9b87e2a3d8db28b" providerId="LiveId" clId="{E8A61D73-498A-4797-A285-F641353EE480}" dt="2020-11-11T19:40:00.341" v="358"/>
        <pc:sldMkLst>
          <pc:docMk/>
          <pc:sldMk cId="1980019956" sldId="354"/>
        </pc:sldMkLst>
      </pc:sldChg>
      <pc:sldChg chg="modSp add mod">
        <pc:chgData name="mayank tomar" userId="d9b87e2a3d8db28b" providerId="LiveId" clId="{E8A61D73-498A-4797-A285-F641353EE480}" dt="2020-11-12T19:09:37.585" v="426" actId="1076"/>
        <pc:sldMkLst>
          <pc:docMk/>
          <pc:sldMk cId="1854357088" sldId="355"/>
        </pc:sldMkLst>
        <pc:picChg chg="mod">
          <ac:chgData name="mayank tomar" userId="d9b87e2a3d8db28b" providerId="LiveId" clId="{E8A61D73-498A-4797-A285-F641353EE480}" dt="2020-11-12T19:09:37.585" v="426" actId="1076"/>
          <ac:picMkLst>
            <pc:docMk/>
            <pc:sldMk cId="1854357088" sldId="355"/>
            <ac:picMk id="11" creationId="{E06C5D6F-A93E-4603-BF4F-EDD7A6519466}"/>
          </ac:picMkLst>
        </pc:picChg>
      </pc:sldChg>
      <pc:sldChg chg="addSp delSp modSp new del mod">
        <pc:chgData name="mayank tomar" userId="d9b87e2a3d8db28b" providerId="LiveId" clId="{E8A61D73-498A-4797-A285-F641353EE480}" dt="2020-11-12T18:24:42.978" v="404" actId="2696"/>
        <pc:sldMkLst>
          <pc:docMk/>
          <pc:sldMk cId="2915669114" sldId="356"/>
        </pc:sldMkLst>
        <pc:picChg chg="add del">
          <ac:chgData name="mayank tomar" userId="d9b87e2a3d8db28b" providerId="LiveId" clId="{E8A61D73-498A-4797-A285-F641353EE480}" dt="2020-11-11T20:03:41.517" v="370" actId="22"/>
          <ac:picMkLst>
            <pc:docMk/>
            <pc:sldMk cId="2915669114" sldId="356"/>
            <ac:picMk id="3" creationId="{D99962AE-ECB8-423B-971A-4FDA26C31E1F}"/>
          </ac:picMkLst>
        </pc:picChg>
        <pc:picChg chg="add mod">
          <ac:chgData name="mayank tomar" userId="d9b87e2a3d8db28b" providerId="LiveId" clId="{E8A61D73-498A-4797-A285-F641353EE480}" dt="2020-11-11T20:04:10.621" v="381" actId="1076"/>
          <ac:picMkLst>
            <pc:docMk/>
            <pc:sldMk cId="2915669114" sldId="356"/>
            <ac:picMk id="5" creationId="{D0F03575-CAA4-43A0-B0C8-C847F13EB95B}"/>
          </ac:picMkLst>
        </pc:picChg>
      </pc:sldChg>
      <pc:sldChg chg="addSp delSp modSp new mod ord modClrScheme chgLayout">
        <pc:chgData name="mayank tomar" userId="d9b87e2a3d8db28b" providerId="LiveId" clId="{E8A61D73-498A-4797-A285-F641353EE480}" dt="2020-11-13T13:36:03.605" v="1447"/>
        <pc:sldMkLst>
          <pc:docMk/>
          <pc:sldMk cId="3713704752" sldId="356"/>
        </pc:sldMkLst>
        <pc:spChg chg="del">
          <ac:chgData name="mayank tomar" userId="d9b87e2a3d8db28b" providerId="LiveId" clId="{E8A61D73-498A-4797-A285-F641353EE480}" dt="2020-11-13T12:51:26.466" v="1070" actId="700"/>
          <ac:spMkLst>
            <pc:docMk/>
            <pc:sldMk cId="3713704752" sldId="356"/>
            <ac:spMk id="2" creationId="{A5C3D1A4-211F-47F4-9E23-B798BCABF893}"/>
          </ac:spMkLst>
        </pc:spChg>
        <pc:spChg chg="mod ord">
          <ac:chgData name="mayank tomar" userId="d9b87e2a3d8db28b" providerId="LiveId" clId="{E8A61D73-498A-4797-A285-F641353EE480}" dt="2020-11-13T12:55:24.511" v="1264" actId="1076"/>
          <ac:spMkLst>
            <pc:docMk/>
            <pc:sldMk cId="3713704752" sldId="356"/>
            <ac:spMk id="3" creationId="{B6799A9B-78B2-4C74-9469-6D703533A529}"/>
          </ac:spMkLst>
        </pc:spChg>
        <pc:spChg chg="add mod">
          <ac:chgData name="mayank tomar" userId="d9b87e2a3d8db28b" providerId="LiveId" clId="{E8A61D73-498A-4797-A285-F641353EE480}" dt="2020-11-13T12:55:15.674" v="1261" actId="1076"/>
          <ac:spMkLst>
            <pc:docMk/>
            <pc:sldMk cId="3713704752" sldId="356"/>
            <ac:spMk id="10" creationId="{815A86C0-BCDF-4294-80B8-44042EE584A4}"/>
          </ac:spMkLst>
        </pc:spChg>
        <pc:spChg chg="add mod">
          <ac:chgData name="mayank tomar" userId="d9b87e2a3d8db28b" providerId="LiveId" clId="{E8A61D73-498A-4797-A285-F641353EE480}" dt="2020-11-13T12:58:25.235" v="1445" actId="14100"/>
          <ac:spMkLst>
            <pc:docMk/>
            <pc:sldMk cId="3713704752" sldId="356"/>
            <ac:spMk id="12" creationId="{B49EAAB2-2E32-40C6-AE6D-E21371FBE4D9}"/>
          </ac:spMkLst>
        </pc:spChg>
        <pc:picChg chg="add mod">
          <ac:chgData name="mayank tomar" userId="d9b87e2a3d8db28b" providerId="LiveId" clId="{E8A61D73-498A-4797-A285-F641353EE480}" dt="2020-11-13T12:55:47.547" v="1267" actId="1076"/>
          <ac:picMkLst>
            <pc:docMk/>
            <pc:sldMk cId="3713704752" sldId="356"/>
            <ac:picMk id="5" creationId="{C6C844CE-3D5C-44A7-957E-55297C70615E}"/>
          </ac:picMkLst>
        </pc:picChg>
        <pc:picChg chg="add mod">
          <ac:chgData name="mayank tomar" userId="d9b87e2a3d8db28b" providerId="LiveId" clId="{E8A61D73-498A-4797-A285-F641353EE480}" dt="2020-11-13T12:55:45.014" v="1266" actId="1076"/>
          <ac:picMkLst>
            <pc:docMk/>
            <pc:sldMk cId="3713704752" sldId="356"/>
            <ac:picMk id="7" creationId="{4E232EAF-01A6-4822-AC53-3341DECC94B0}"/>
          </ac:picMkLst>
        </pc:picChg>
        <pc:picChg chg="add mod">
          <ac:chgData name="mayank tomar" userId="d9b87e2a3d8db28b" providerId="LiveId" clId="{E8A61D73-498A-4797-A285-F641353EE480}" dt="2020-11-13T12:55:56.653" v="1270" actId="1076"/>
          <ac:picMkLst>
            <pc:docMk/>
            <pc:sldMk cId="3713704752" sldId="356"/>
            <ac:picMk id="9" creationId="{1C3C6115-D07E-4D17-9997-E2EE64BD969B}"/>
          </ac:picMkLst>
        </pc:picChg>
        <pc:picChg chg="add mod">
          <ac:chgData name="mayank tomar" userId="d9b87e2a3d8db28b" providerId="LiveId" clId="{E8A61D73-498A-4797-A285-F641353EE480}" dt="2020-11-13T12:55:53.474" v="1269" actId="1076"/>
          <ac:picMkLst>
            <pc:docMk/>
            <pc:sldMk cId="3713704752" sldId="356"/>
            <ac:picMk id="11" creationId="{9CA6C25B-4AF7-4A5B-8BAE-7FE3CC558E54}"/>
          </ac:picMkLst>
        </pc:picChg>
      </pc:sldChg>
      <pc:sldChg chg="addSp modSp new mod ord">
        <pc:chgData name="mayank tomar" userId="d9b87e2a3d8db28b" providerId="LiveId" clId="{E8A61D73-498A-4797-A285-F641353EE480}" dt="2020-11-14T13:53:21.667" v="2082"/>
        <pc:sldMkLst>
          <pc:docMk/>
          <pc:sldMk cId="445826179" sldId="357"/>
        </pc:sldMkLst>
        <pc:spChg chg="mod">
          <ac:chgData name="mayank tomar" userId="d9b87e2a3d8db28b" providerId="LiveId" clId="{E8A61D73-498A-4797-A285-F641353EE480}" dt="2020-11-13T14:37:25.201" v="1585" actId="21"/>
          <ac:spMkLst>
            <pc:docMk/>
            <pc:sldMk cId="445826179" sldId="357"/>
            <ac:spMk id="2" creationId="{C7D3CDF2-3B5A-4D0F-AE7A-50FFF7CA6F46}"/>
          </ac:spMkLst>
        </pc:spChg>
        <pc:spChg chg="add mod">
          <ac:chgData name="mayank tomar" userId="d9b87e2a3d8db28b" providerId="LiveId" clId="{E8A61D73-498A-4797-A285-F641353EE480}" dt="2020-11-14T13:45:12.620" v="2080" actId="1076"/>
          <ac:spMkLst>
            <pc:docMk/>
            <pc:sldMk cId="445826179" sldId="357"/>
            <ac:spMk id="7" creationId="{C6CDF409-A5C5-436E-AE5E-D111C1F6E88D}"/>
          </ac:spMkLst>
        </pc:spChg>
        <pc:picChg chg="add mod">
          <ac:chgData name="mayank tomar" userId="d9b87e2a3d8db28b" providerId="LiveId" clId="{E8A61D73-498A-4797-A285-F641353EE480}" dt="2020-11-14T13:44:36.820" v="2067" actId="1076"/>
          <ac:picMkLst>
            <pc:docMk/>
            <pc:sldMk cId="445826179" sldId="357"/>
            <ac:picMk id="5" creationId="{91CEF3E9-5A1F-4AF1-922F-0571C8139DF8}"/>
          </ac:picMkLst>
        </pc:picChg>
      </pc:sldChg>
      <pc:sldChg chg="addSp modSp new del mod">
        <pc:chgData name="mayank tomar" userId="d9b87e2a3d8db28b" providerId="LiveId" clId="{E8A61D73-498A-4797-A285-F641353EE480}" dt="2020-11-12T18:14:32.593" v="403" actId="47"/>
        <pc:sldMkLst>
          <pc:docMk/>
          <pc:sldMk cId="1585331453" sldId="357"/>
        </pc:sldMkLst>
        <pc:picChg chg="add mod modCrop">
          <ac:chgData name="mayank tomar" userId="d9b87e2a3d8db28b" providerId="LiveId" clId="{E8A61D73-498A-4797-A285-F641353EE480}" dt="2020-11-12T18:14:09.433" v="402" actId="732"/>
          <ac:picMkLst>
            <pc:docMk/>
            <pc:sldMk cId="1585331453" sldId="357"/>
            <ac:picMk id="2" creationId="{7FD50FEF-23B3-4F89-8C6C-897789562A54}"/>
          </ac:picMkLst>
        </pc:picChg>
      </pc:sldChg>
      <pc:sldChg chg="new del">
        <pc:chgData name="mayank tomar" userId="d9b87e2a3d8db28b" providerId="LiveId" clId="{E8A61D73-498A-4797-A285-F641353EE480}" dt="2020-11-12T21:35:29.023" v="445" actId="47"/>
        <pc:sldMkLst>
          <pc:docMk/>
          <pc:sldMk cId="1815952409" sldId="357"/>
        </pc:sldMkLst>
      </pc:sldChg>
      <pc:sldChg chg="addSp modSp new mod">
        <pc:chgData name="mayank tomar" userId="d9b87e2a3d8db28b" providerId="LiveId" clId="{E8A61D73-498A-4797-A285-F641353EE480}" dt="2020-11-13T14:13:30.972" v="1525" actId="1076"/>
        <pc:sldMkLst>
          <pc:docMk/>
          <pc:sldMk cId="1179001617" sldId="358"/>
        </pc:sldMkLst>
        <pc:picChg chg="add mod">
          <ac:chgData name="mayank tomar" userId="d9b87e2a3d8db28b" providerId="LiveId" clId="{E8A61D73-498A-4797-A285-F641353EE480}" dt="2020-11-13T14:13:30.972" v="1525" actId="1076"/>
          <ac:picMkLst>
            <pc:docMk/>
            <pc:sldMk cId="1179001617" sldId="358"/>
            <ac:picMk id="3" creationId="{E99AB9FB-514B-422C-B955-0517621B53D9}"/>
          </ac:picMkLst>
        </pc:picChg>
      </pc:sldChg>
      <pc:sldChg chg="new del">
        <pc:chgData name="mayank tomar" userId="d9b87e2a3d8db28b" providerId="LiveId" clId="{E8A61D73-498A-4797-A285-F641353EE480}" dt="2020-11-12T21:35:28.085" v="444" actId="47"/>
        <pc:sldMkLst>
          <pc:docMk/>
          <pc:sldMk cId="4135523949" sldId="358"/>
        </pc:sldMkLst>
      </pc:sldChg>
      <pc:sldChg chg="new del">
        <pc:chgData name="mayank tomar" userId="d9b87e2a3d8db28b" providerId="LiveId" clId="{E8A61D73-498A-4797-A285-F641353EE480}" dt="2020-11-12T21:35:27.688" v="443" actId="47"/>
        <pc:sldMkLst>
          <pc:docMk/>
          <pc:sldMk cId="372656267" sldId="359"/>
        </pc:sldMkLst>
      </pc:sldChg>
      <pc:sldChg chg="addSp modSp new mod ord">
        <pc:chgData name="mayank tomar" userId="d9b87e2a3d8db28b" providerId="LiveId" clId="{E8A61D73-498A-4797-A285-F641353EE480}" dt="2020-11-13T14:35:30.440" v="1571"/>
        <pc:sldMkLst>
          <pc:docMk/>
          <pc:sldMk cId="2706188728" sldId="359"/>
        </pc:sldMkLst>
        <pc:picChg chg="add mod">
          <ac:chgData name="mayank tomar" userId="d9b87e2a3d8db28b" providerId="LiveId" clId="{E8A61D73-498A-4797-A285-F641353EE480}" dt="2020-11-13T14:16:27.378" v="1530" actId="1076"/>
          <ac:picMkLst>
            <pc:docMk/>
            <pc:sldMk cId="2706188728" sldId="359"/>
            <ac:picMk id="3" creationId="{C524794B-FCC8-4676-A159-F5C6D6E66A7A}"/>
          </ac:picMkLst>
        </pc:picChg>
      </pc:sldChg>
      <pc:sldChg chg="modSp new mod">
        <pc:chgData name="mayank tomar" userId="d9b87e2a3d8db28b" providerId="LiveId" clId="{E8A61D73-498A-4797-A285-F641353EE480}" dt="2020-11-14T13:44:51.150" v="2077" actId="21"/>
        <pc:sldMkLst>
          <pc:docMk/>
          <pc:sldMk cId="2135700815" sldId="360"/>
        </pc:sldMkLst>
        <pc:spChg chg="mod">
          <ac:chgData name="mayank tomar" userId="d9b87e2a3d8db28b" providerId="LiveId" clId="{E8A61D73-498A-4797-A285-F641353EE480}" dt="2020-11-14T13:44:51.150" v="2077" actId="21"/>
          <ac:spMkLst>
            <pc:docMk/>
            <pc:sldMk cId="2135700815" sldId="360"/>
            <ac:spMk id="2" creationId="{D1B96B5F-2802-4E91-85EB-8475E61A48BB}"/>
          </ac:spMkLst>
        </pc:spChg>
      </pc:sldChg>
      <pc:sldChg chg="new del">
        <pc:chgData name="mayank tomar" userId="d9b87e2a3d8db28b" providerId="LiveId" clId="{E8A61D73-498A-4797-A285-F641353EE480}" dt="2020-11-12T21:35:27.200" v="442" actId="47"/>
        <pc:sldMkLst>
          <pc:docMk/>
          <pc:sldMk cId="3874173447" sldId="360"/>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d9b87e2a3d8db28b/Documents/ps%20working%20data.xlsx"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
          <c:y val="9.5265771093436688E-2"/>
          <c:w val="1"/>
          <c:h val="0.43978193563183243"/>
        </c:manualLayout>
      </c:layout>
      <c:pie3DChart>
        <c:varyColors val="1"/>
        <c:dLbls>
          <c:showLegendKey val="0"/>
          <c:showVal val="0"/>
          <c:showCatName val="0"/>
          <c:showSerName val="0"/>
          <c:showPercent val="0"/>
          <c:showBubbleSize val="0"/>
          <c:showLeaderLines val="0"/>
        </c:dLbls>
      </c:pie3DChart>
      <c:spPr>
        <a:noFill/>
        <a:ln>
          <a:noFill/>
        </a:ln>
        <a:effectLst/>
      </c:spPr>
    </c:plotArea>
    <c:legend>
      <c:legendPos val="b"/>
      <c:layout>
        <c:manualLayout>
          <c:xMode val="edge"/>
          <c:yMode val="edge"/>
          <c:x val="0"/>
          <c:y val="0.52193655666410854"/>
          <c:w val="1"/>
          <c:h val="0.47375454046399079"/>
        </c:manualLayout>
      </c:layout>
      <c:overlay val="0"/>
      <c:spPr>
        <a:noFill/>
        <a:ln>
          <a:noFill/>
        </a:ln>
        <a:effectLst/>
      </c:spPr>
      <c:txPr>
        <a:bodyPr rot="0" spcFirstLastPara="1" vertOverflow="ellipsis" vert="horz" wrap="square" anchor="ctr" anchorCtr="1"/>
        <a:lstStyle/>
        <a:p>
          <a:pPr>
            <a:defRPr lang="en-US" sz="9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sz="900" b="0" i="0" u="none" strike="noStrike" kern="1200" baseline="0">
          <a:solidFill>
            <a:schemeClr val="tx1"/>
          </a:solidFill>
          <a:latin typeface="+mn-lt"/>
          <a:ea typeface="+mn-ea"/>
          <a:cs typeface="+mn-cs"/>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drawing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image" Target="../media/image89.png"/></Relationships>
</file>

<file path=ppt/drawings/drawing1.xml><?xml version="1.0" encoding="utf-8"?>
<c:userShapes xmlns:c="http://schemas.openxmlformats.org/drawingml/2006/chart">
  <cdr:relSizeAnchor xmlns:cdr="http://schemas.openxmlformats.org/drawingml/2006/chartDrawing">
    <cdr:from>
      <cdr:x>0.06434</cdr:x>
      <cdr:y>0.01318</cdr:y>
    </cdr:from>
    <cdr:to>
      <cdr:x>1</cdr:x>
      <cdr:y>1</cdr:y>
    </cdr:to>
    <cdr:pic>
      <cdr:nvPicPr>
        <cdr:cNvPr id="2" name="chart">
          <a:extLst xmlns:a="http://schemas.openxmlformats.org/drawingml/2006/main">
            <a:ext uri="{FF2B5EF4-FFF2-40B4-BE49-F238E27FC236}">
              <a16:creationId xmlns:a16="http://schemas.microsoft.com/office/drawing/2014/main" id="{95305B75-39F5-4761-9AA1-4BBC65BCF531}"/>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695709" y="77693"/>
          <a:ext cx="10117293" cy="5817079"/>
        </a:xfrm>
        <a:prstGeom xmlns:a="http://schemas.openxmlformats.org/drawingml/2006/main" prst="rect">
          <a:avLst/>
        </a:prstGeom>
      </cdr:spPr>
    </cdr:pic>
  </cdr:relSizeAnchor>
  <cdr:relSizeAnchor xmlns:cdr="http://schemas.openxmlformats.org/drawingml/2006/chartDrawing">
    <cdr:from>
      <cdr:x>0.56732</cdr:x>
      <cdr:y>0.90899</cdr:y>
    </cdr:from>
    <cdr:to>
      <cdr:x>0.81766</cdr:x>
      <cdr:y>1</cdr:y>
    </cdr:to>
    <cdr:pic>
      <cdr:nvPicPr>
        <cdr:cNvPr id="3" name="chart">
          <a:extLst xmlns:a="http://schemas.openxmlformats.org/drawingml/2006/main">
            <a:ext uri="{FF2B5EF4-FFF2-40B4-BE49-F238E27FC236}">
              <a16:creationId xmlns:a16="http://schemas.microsoft.com/office/drawing/2014/main" id="{68EFA407-9121-46E2-9284-A0DE18776911}"/>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2"/>
        <a:stretch xmlns:a="http://schemas.openxmlformats.org/drawingml/2006/main">
          <a:fillRect/>
        </a:stretch>
      </cdr:blipFill>
      <cdr:spPr>
        <a:xfrm xmlns:a="http://schemas.openxmlformats.org/drawingml/2006/main">
          <a:off x="6134470" y="5358278"/>
          <a:ext cx="2706859" cy="536494"/>
        </a:xfrm>
        <a:prstGeom xmlns:a="http://schemas.openxmlformats.org/drawingml/2006/main" prst="rect">
          <a:avLst/>
        </a:prstGeom>
      </cdr:spPr>
    </cdr:pic>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11/14/2020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EA2FE-77AD-4E57-BDA3-B1C0B3BD1F2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6B536F9-F590-4ABF-8157-40EBD4539C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DDCAE85-DE13-45FD-8BEE-7FA5CFF5DFF0}"/>
              </a:ext>
            </a:extLst>
          </p:cNvPr>
          <p:cNvSpPr>
            <a:spLocks noGrp="1"/>
          </p:cNvSpPr>
          <p:nvPr>
            <p:ph type="dt" sz="half" idx="10"/>
          </p:nvPr>
        </p:nvSpPr>
        <p:spPr/>
        <p:txBody>
          <a:bodyPr/>
          <a:lstStyle/>
          <a:p>
            <a:fld id="{CDDAFFBB-E4AD-4271-A60D-98EB34C6D9EB}" type="datetimeFigureOut">
              <a:rPr lang="en-IN" smtClean="0"/>
              <a:t>14-11-2020</a:t>
            </a:fld>
            <a:endParaRPr lang="en-IN"/>
          </a:p>
        </p:txBody>
      </p:sp>
      <p:sp>
        <p:nvSpPr>
          <p:cNvPr id="5" name="Footer Placeholder 4">
            <a:extLst>
              <a:ext uri="{FF2B5EF4-FFF2-40B4-BE49-F238E27FC236}">
                <a16:creationId xmlns:a16="http://schemas.microsoft.com/office/drawing/2014/main" id="{394EE21A-491A-45A4-8D7D-0DE9C29AA37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7D447D6-1888-45BA-8A1A-E32A5687923C}"/>
              </a:ext>
            </a:extLst>
          </p:cNvPr>
          <p:cNvSpPr>
            <a:spLocks noGrp="1"/>
          </p:cNvSpPr>
          <p:nvPr>
            <p:ph type="sldNum" sz="quarter" idx="12"/>
          </p:nvPr>
        </p:nvSpPr>
        <p:spPr/>
        <p:txBody>
          <a:bodyPr/>
          <a:lstStyle/>
          <a:p>
            <a:fld id="{04A64328-AE0D-4B71-83C8-2419CF7380B2}" type="slidenum">
              <a:rPr lang="en-IN" smtClean="0"/>
              <a:t>‹#›</a:t>
            </a:fld>
            <a:endParaRPr lang="en-IN"/>
          </a:p>
        </p:txBody>
      </p:sp>
    </p:spTree>
    <p:extLst>
      <p:ext uri="{BB962C8B-B14F-4D97-AF65-F5344CB8AC3E}">
        <p14:creationId xmlns:p14="http://schemas.microsoft.com/office/powerpoint/2010/main" val="231353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A5B61-5C68-4EEB-A653-F0EF40D2EE2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F291994-22C9-49D8-B9D8-0294F5491A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DA887DC-BF6E-44DB-A63A-232E49D90384}"/>
              </a:ext>
            </a:extLst>
          </p:cNvPr>
          <p:cNvSpPr>
            <a:spLocks noGrp="1"/>
          </p:cNvSpPr>
          <p:nvPr>
            <p:ph type="dt" sz="half" idx="10"/>
          </p:nvPr>
        </p:nvSpPr>
        <p:spPr/>
        <p:txBody>
          <a:bodyPr/>
          <a:lstStyle/>
          <a:p>
            <a:fld id="{CDDAFFBB-E4AD-4271-A60D-98EB34C6D9EB}" type="datetimeFigureOut">
              <a:rPr lang="en-IN" smtClean="0"/>
              <a:t>14-11-2020</a:t>
            </a:fld>
            <a:endParaRPr lang="en-IN"/>
          </a:p>
        </p:txBody>
      </p:sp>
      <p:sp>
        <p:nvSpPr>
          <p:cNvPr id="5" name="Footer Placeholder 4">
            <a:extLst>
              <a:ext uri="{FF2B5EF4-FFF2-40B4-BE49-F238E27FC236}">
                <a16:creationId xmlns:a16="http://schemas.microsoft.com/office/drawing/2014/main" id="{8C19FBCA-33D2-4FF5-BE36-78C63C5D082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952E0D2-BE6F-4074-A86E-52A03D740AFE}"/>
              </a:ext>
            </a:extLst>
          </p:cNvPr>
          <p:cNvSpPr>
            <a:spLocks noGrp="1"/>
          </p:cNvSpPr>
          <p:nvPr>
            <p:ph type="sldNum" sz="quarter" idx="12"/>
          </p:nvPr>
        </p:nvSpPr>
        <p:spPr/>
        <p:txBody>
          <a:bodyPr/>
          <a:lstStyle/>
          <a:p>
            <a:fld id="{04A64328-AE0D-4B71-83C8-2419CF7380B2}" type="slidenum">
              <a:rPr lang="en-IN" smtClean="0"/>
              <a:t>‹#›</a:t>
            </a:fld>
            <a:endParaRPr lang="en-IN"/>
          </a:p>
        </p:txBody>
      </p:sp>
    </p:spTree>
    <p:extLst>
      <p:ext uri="{BB962C8B-B14F-4D97-AF65-F5344CB8AC3E}">
        <p14:creationId xmlns:p14="http://schemas.microsoft.com/office/powerpoint/2010/main" val="33249230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E850A-C922-4646-9674-372A673E57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997D049-F65B-4D0B-A6F8-36EE41BACD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41781D-B41E-4AEA-80A8-9896C1D32154}"/>
              </a:ext>
            </a:extLst>
          </p:cNvPr>
          <p:cNvSpPr>
            <a:spLocks noGrp="1"/>
          </p:cNvSpPr>
          <p:nvPr>
            <p:ph type="dt" sz="half" idx="10"/>
          </p:nvPr>
        </p:nvSpPr>
        <p:spPr/>
        <p:txBody>
          <a:bodyPr/>
          <a:lstStyle/>
          <a:p>
            <a:fld id="{CDDAFFBB-E4AD-4271-A60D-98EB34C6D9EB}" type="datetimeFigureOut">
              <a:rPr lang="en-IN" smtClean="0"/>
              <a:t>14-11-2020</a:t>
            </a:fld>
            <a:endParaRPr lang="en-IN"/>
          </a:p>
        </p:txBody>
      </p:sp>
      <p:sp>
        <p:nvSpPr>
          <p:cNvPr id="5" name="Footer Placeholder 4">
            <a:extLst>
              <a:ext uri="{FF2B5EF4-FFF2-40B4-BE49-F238E27FC236}">
                <a16:creationId xmlns:a16="http://schemas.microsoft.com/office/drawing/2014/main" id="{684DD6A8-B1EC-4606-B508-C1B48F9E48A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8856A9F-87E6-448F-8305-305749F4BBC0}"/>
              </a:ext>
            </a:extLst>
          </p:cNvPr>
          <p:cNvSpPr>
            <a:spLocks noGrp="1"/>
          </p:cNvSpPr>
          <p:nvPr>
            <p:ph type="sldNum" sz="quarter" idx="12"/>
          </p:nvPr>
        </p:nvSpPr>
        <p:spPr/>
        <p:txBody>
          <a:bodyPr/>
          <a:lstStyle/>
          <a:p>
            <a:fld id="{04A64328-AE0D-4B71-83C8-2419CF7380B2}" type="slidenum">
              <a:rPr lang="en-IN" smtClean="0"/>
              <a:t>‹#›</a:t>
            </a:fld>
            <a:endParaRPr lang="en-IN"/>
          </a:p>
        </p:txBody>
      </p:sp>
    </p:spTree>
    <p:extLst>
      <p:ext uri="{BB962C8B-B14F-4D97-AF65-F5344CB8AC3E}">
        <p14:creationId xmlns:p14="http://schemas.microsoft.com/office/powerpoint/2010/main" val="15323504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1CF14-81BA-4D0A-B3CB-D5B6D0901D9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C3C2D0A-1AE2-43B0-ABD5-2E516E728A0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B6533EE-9FA3-45F0-B2EB-3C35644244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EE46A86-73BC-4DDF-879D-296EEE5BBDFC}"/>
              </a:ext>
            </a:extLst>
          </p:cNvPr>
          <p:cNvSpPr>
            <a:spLocks noGrp="1"/>
          </p:cNvSpPr>
          <p:nvPr>
            <p:ph type="dt" sz="half" idx="10"/>
          </p:nvPr>
        </p:nvSpPr>
        <p:spPr/>
        <p:txBody>
          <a:bodyPr/>
          <a:lstStyle/>
          <a:p>
            <a:fld id="{CDDAFFBB-E4AD-4271-A60D-98EB34C6D9EB}" type="datetimeFigureOut">
              <a:rPr lang="en-IN" smtClean="0"/>
              <a:t>14-11-2020</a:t>
            </a:fld>
            <a:endParaRPr lang="en-IN"/>
          </a:p>
        </p:txBody>
      </p:sp>
      <p:sp>
        <p:nvSpPr>
          <p:cNvPr id="6" name="Footer Placeholder 5">
            <a:extLst>
              <a:ext uri="{FF2B5EF4-FFF2-40B4-BE49-F238E27FC236}">
                <a16:creationId xmlns:a16="http://schemas.microsoft.com/office/drawing/2014/main" id="{3FD738EE-77D9-4CAF-A83D-41206674680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7A231B4-A96C-4165-9076-253FFD497EFC}"/>
              </a:ext>
            </a:extLst>
          </p:cNvPr>
          <p:cNvSpPr>
            <a:spLocks noGrp="1"/>
          </p:cNvSpPr>
          <p:nvPr>
            <p:ph type="sldNum" sz="quarter" idx="12"/>
          </p:nvPr>
        </p:nvSpPr>
        <p:spPr/>
        <p:txBody>
          <a:bodyPr/>
          <a:lstStyle/>
          <a:p>
            <a:fld id="{04A64328-AE0D-4B71-83C8-2419CF7380B2}" type="slidenum">
              <a:rPr lang="en-IN" smtClean="0"/>
              <a:t>‹#›</a:t>
            </a:fld>
            <a:endParaRPr lang="en-IN"/>
          </a:p>
        </p:txBody>
      </p:sp>
    </p:spTree>
    <p:extLst>
      <p:ext uri="{BB962C8B-B14F-4D97-AF65-F5344CB8AC3E}">
        <p14:creationId xmlns:p14="http://schemas.microsoft.com/office/powerpoint/2010/main" val="25238202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EEC4D-ACE5-4833-9758-ED091E37D85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21299FA-47B4-43CD-BCB8-257C1C53D3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4D143D9-3E7F-46C3-A38C-A8F19E3F7B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2DF9F27-ABDE-405D-87F6-623E1D15CB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4754F6-6479-4B30-BC7A-B05F50FB15C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8D2BA99-712F-4764-AE89-EC02117E93D7}"/>
              </a:ext>
            </a:extLst>
          </p:cNvPr>
          <p:cNvSpPr>
            <a:spLocks noGrp="1"/>
          </p:cNvSpPr>
          <p:nvPr>
            <p:ph type="dt" sz="half" idx="10"/>
          </p:nvPr>
        </p:nvSpPr>
        <p:spPr/>
        <p:txBody>
          <a:bodyPr/>
          <a:lstStyle/>
          <a:p>
            <a:fld id="{CDDAFFBB-E4AD-4271-A60D-98EB34C6D9EB}" type="datetimeFigureOut">
              <a:rPr lang="en-IN" smtClean="0"/>
              <a:t>14-11-2020</a:t>
            </a:fld>
            <a:endParaRPr lang="en-IN"/>
          </a:p>
        </p:txBody>
      </p:sp>
      <p:sp>
        <p:nvSpPr>
          <p:cNvPr id="8" name="Footer Placeholder 7">
            <a:extLst>
              <a:ext uri="{FF2B5EF4-FFF2-40B4-BE49-F238E27FC236}">
                <a16:creationId xmlns:a16="http://schemas.microsoft.com/office/drawing/2014/main" id="{5ACBE9E4-B0A6-43FA-B5E1-6BA7D4EF1CB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719DD25-8AAE-4E52-94DD-80AC13AB734E}"/>
              </a:ext>
            </a:extLst>
          </p:cNvPr>
          <p:cNvSpPr>
            <a:spLocks noGrp="1"/>
          </p:cNvSpPr>
          <p:nvPr>
            <p:ph type="sldNum" sz="quarter" idx="12"/>
          </p:nvPr>
        </p:nvSpPr>
        <p:spPr/>
        <p:txBody>
          <a:bodyPr/>
          <a:lstStyle/>
          <a:p>
            <a:fld id="{04A64328-AE0D-4B71-83C8-2419CF7380B2}" type="slidenum">
              <a:rPr lang="en-IN" smtClean="0"/>
              <a:t>‹#›</a:t>
            </a:fld>
            <a:endParaRPr lang="en-IN"/>
          </a:p>
        </p:txBody>
      </p:sp>
    </p:spTree>
    <p:extLst>
      <p:ext uri="{BB962C8B-B14F-4D97-AF65-F5344CB8AC3E}">
        <p14:creationId xmlns:p14="http://schemas.microsoft.com/office/powerpoint/2010/main" val="42343149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B27A3-B2D5-483A-B2CD-311D37CCF13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FB29FBF-6E4D-493A-94F3-2E105F4D7F77}"/>
              </a:ext>
            </a:extLst>
          </p:cNvPr>
          <p:cNvSpPr>
            <a:spLocks noGrp="1"/>
          </p:cNvSpPr>
          <p:nvPr>
            <p:ph type="dt" sz="half" idx="10"/>
          </p:nvPr>
        </p:nvSpPr>
        <p:spPr/>
        <p:txBody>
          <a:bodyPr/>
          <a:lstStyle/>
          <a:p>
            <a:fld id="{CDDAFFBB-E4AD-4271-A60D-98EB34C6D9EB}" type="datetimeFigureOut">
              <a:rPr lang="en-IN" smtClean="0"/>
              <a:t>14-11-2020</a:t>
            </a:fld>
            <a:endParaRPr lang="en-IN"/>
          </a:p>
        </p:txBody>
      </p:sp>
      <p:sp>
        <p:nvSpPr>
          <p:cNvPr id="4" name="Footer Placeholder 3">
            <a:extLst>
              <a:ext uri="{FF2B5EF4-FFF2-40B4-BE49-F238E27FC236}">
                <a16:creationId xmlns:a16="http://schemas.microsoft.com/office/drawing/2014/main" id="{E72582CC-B311-4A91-9B9C-40B61944FD9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A47D829-FF48-4E36-890A-43DF83DCC5E6}"/>
              </a:ext>
            </a:extLst>
          </p:cNvPr>
          <p:cNvSpPr>
            <a:spLocks noGrp="1"/>
          </p:cNvSpPr>
          <p:nvPr>
            <p:ph type="sldNum" sz="quarter" idx="12"/>
          </p:nvPr>
        </p:nvSpPr>
        <p:spPr/>
        <p:txBody>
          <a:bodyPr/>
          <a:lstStyle/>
          <a:p>
            <a:fld id="{04A64328-AE0D-4B71-83C8-2419CF7380B2}" type="slidenum">
              <a:rPr lang="en-IN" smtClean="0"/>
              <a:t>‹#›</a:t>
            </a:fld>
            <a:endParaRPr lang="en-IN"/>
          </a:p>
        </p:txBody>
      </p:sp>
    </p:spTree>
    <p:extLst>
      <p:ext uri="{BB962C8B-B14F-4D97-AF65-F5344CB8AC3E}">
        <p14:creationId xmlns:p14="http://schemas.microsoft.com/office/powerpoint/2010/main" val="2046446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7184F7-2CBB-4B31-9288-A8062FA974FC}"/>
              </a:ext>
            </a:extLst>
          </p:cNvPr>
          <p:cNvSpPr>
            <a:spLocks noGrp="1"/>
          </p:cNvSpPr>
          <p:nvPr>
            <p:ph type="dt" sz="half" idx="10"/>
          </p:nvPr>
        </p:nvSpPr>
        <p:spPr/>
        <p:txBody>
          <a:bodyPr/>
          <a:lstStyle/>
          <a:p>
            <a:fld id="{CDDAFFBB-E4AD-4271-A60D-98EB34C6D9EB}" type="datetimeFigureOut">
              <a:rPr lang="en-IN" smtClean="0"/>
              <a:t>14-11-2020</a:t>
            </a:fld>
            <a:endParaRPr lang="en-IN"/>
          </a:p>
        </p:txBody>
      </p:sp>
      <p:sp>
        <p:nvSpPr>
          <p:cNvPr id="3" name="Footer Placeholder 2">
            <a:extLst>
              <a:ext uri="{FF2B5EF4-FFF2-40B4-BE49-F238E27FC236}">
                <a16:creationId xmlns:a16="http://schemas.microsoft.com/office/drawing/2014/main" id="{95BC277A-5790-44F7-AACF-85D31C4C7FB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A4868DC-A2AD-4962-9570-D12181D62703}"/>
              </a:ext>
            </a:extLst>
          </p:cNvPr>
          <p:cNvSpPr>
            <a:spLocks noGrp="1"/>
          </p:cNvSpPr>
          <p:nvPr>
            <p:ph type="sldNum" sz="quarter" idx="12"/>
          </p:nvPr>
        </p:nvSpPr>
        <p:spPr/>
        <p:txBody>
          <a:bodyPr/>
          <a:lstStyle/>
          <a:p>
            <a:fld id="{04A64328-AE0D-4B71-83C8-2419CF7380B2}" type="slidenum">
              <a:rPr lang="en-IN" smtClean="0"/>
              <a:t>‹#›</a:t>
            </a:fld>
            <a:endParaRPr lang="en-IN"/>
          </a:p>
        </p:txBody>
      </p:sp>
    </p:spTree>
    <p:extLst>
      <p:ext uri="{BB962C8B-B14F-4D97-AF65-F5344CB8AC3E}">
        <p14:creationId xmlns:p14="http://schemas.microsoft.com/office/powerpoint/2010/main" val="2890788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21A7C-5169-48AC-BC0D-70F53551C8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50E16AD-11E4-479D-B26A-AACC0D0D04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2A5960F-695F-4558-A382-6C95D4EEEF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86A4FC-3956-4ED2-9176-0076694C1B5A}"/>
              </a:ext>
            </a:extLst>
          </p:cNvPr>
          <p:cNvSpPr>
            <a:spLocks noGrp="1"/>
          </p:cNvSpPr>
          <p:nvPr>
            <p:ph type="dt" sz="half" idx="10"/>
          </p:nvPr>
        </p:nvSpPr>
        <p:spPr/>
        <p:txBody>
          <a:bodyPr/>
          <a:lstStyle/>
          <a:p>
            <a:fld id="{CDDAFFBB-E4AD-4271-A60D-98EB34C6D9EB}" type="datetimeFigureOut">
              <a:rPr lang="en-IN" smtClean="0"/>
              <a:t>14-11-2020</a:t>
            </a:fld>
            <a:endParaRPr lang="en-IN"/>
          </a:p>
        </p:txBody>
      </p:sp>
      <p:sp>
        <p:nvSpPr>
          <p:cNvPr id="6" name="Footer Placeholder 5">
            <a:extLst>
              <a:ext uri="{FF2B5EF4-FFF2-40B4-BE49-F238E27FC236}">
                <a16:creationId xmlns:a16="http://schemas.microsoft.com/office/drawing/2014/main" id="{B16FF280-06C6-4094-A4A4-440EBF803A9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46C87E6-6BBE-4D6A-BFDF-F7841B8E33D2}"/>
              </a:ext>
            </a:extLst>
          </p:cNvPr>
          <p:cNvSpPr>
            <a:spLocks noGrp="1"/>
          </p:cNvSpPr>
          <p:nvPr>
            <p:ph type="sldNum" sz="quarter" idx="12"/>
          </p:nvPr>
        </p:nvSpPr>
        <p:spPr/>
        <p:txBody>
          <a:bodyPr/>
          <a:lstStyle/>
          <a:p>
            <a:fld id="{04A64328-AE0D-4B71-83C8-2419CF7380B2}" type="slidenum">
              <a:rPr lang="en-IN" smtClean="0"/>
              <a:t>‹#›</a:t>
            </a:fld>
            <a:endParaRPr lang="en-IN"/>
          </a:p>
        </p:txBody>
      </p:sp>
    </p:spTree>
    <p:extLst>
      <p:ext uri="{BB962C8B-B14F-4D97-AF65-F5344CB8AC3E}">
        <p14:creationId xmlns:p14="http://schemas.microsoft.com/office/powerpoint/2010/main" val="25318487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F4055-D217-41CF-817B-793FAE9156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9A99568-99C9-47DF-BDF4-EC96289D84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B2B8730-1A96-45B3-9169-8DCD02E3C7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C549B6-905D-4F2F-A548-380B12F7C841}"/>
              </a:ext>
            </a:extLst>
          </p:cNvPr>
          <p:cNvSpPr>
            <a:spLocks noGrp="1"/>
          </p:cNvSpPr>
          <p:nvPr>
            <p:ph type="dt" sz="half" idx="10"/>
          </p:nvPr>
        </p:nvSpPr>
        <p:spPr/>
        <p:txBody>
          <a:bodyPr/>
          <a:lstStyle/>
          <a:p>
            <a:fld id="{CDDAFFBB-E4AD-4271-A60D-98EB34C6D9EB}" type="datetimeFigureOut">
              <a:rPr lang="en-IN" smtClean="0"/>
              <a:t>14-11-2020</a:t>
            </a:fld>
            <a:endParaRPr lang="en-IN"/>
          </a:p>
        </p:txBody>
      </p:sp>
      <p:sp>
        <p:nvSpPr>
          <p:cNvPr id="6" name="Footer Placeholder 5">
            <a:extLst>
              <a:ext uri="{FF2B5EF4-FFF2-40B4-BE49-F238E27FC236}">
                <a16:creationId xmlns:a16="http://schemas.microsoft.com/office/drawing/2014/main" id="{15295C36-A6F5-44B2-BD41-EDC22F0F1B1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BC74BB2-BD9E-44A3-9FBA-6FE8E0A195EC}"/>
              </a:ext>
            </a:extLst>
          </p:cNvPr>
          <p:cNvSpPr>
            <a:spLocks noGrp="1"/>
          </p:cNvSpPr>
          <p:nvPr>
            <p:ph type="sldNum" sz="quarter" idx="12"/>
          </p:nvPr>
        </p:nvSpPr>
        <p:spPr/>
        <p:txBody>
          <a:bodyPr/>
          <a:lstStyle/>
          <a:p>
            <a:fld id="{04A64328-AE0D-4B71-83C8-2419CF7380B2}" type="slidenum">
              <a:rPr lang="en-IN" smtClean="0"/>
              <a:t>‹#›</a:t>
            </a:fld>
            <a:endParaRPr lang="en-IN"/>
          </a:p>
        </p:txBody>
      </p:sp>
    </p:spTree>
    <p:extLst>
      <p:ext uri="{BB962C8B-B14F-4D97-AF65-F5344CB8AC3E}">
        <p14:creationId xmlns:p14="http://schemas.microsoft.com/office/powerpoint/2010/main" val="3482549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F1B2C-0116-4AA1-8DF8-6DED330745C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C2E79DF-3AF2-4BF8-AEDA-E7C47F56D63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662C49-5265-4871-8EF7-15FD086537F5}"/>
              </a:ext>
            </a:extLst>
          </p:cNvPr>
          <p:cNvSpPr>
            <a:spLocks noGrp="1"/>
          </p:cNvSpPr>
          <p:nvPr>
            <p:ph type="dt" sz="half" idx="10"/>
          </p:nvPr>
        </p:nvSpPr>
        <p:spPr/>
        <p:txBody>
          <a:bodyPr/>
          <a:lstStyle/>
          <a:p>
            <a:fld id="{CDDAFFBB-E4AD-4271-A60D-98EB34C6D9EB}" type="datetimeFigureOut">
              <a:rPr lang="en-IN" smtClean="0"/>
              <a:t>14-11-2020</a:t>
            </a:fld>
            <a:endParaRPr lang="en-IN"/>
          </a:p>
        </p:txBody>
      </p:sp>
      <p:sp>
        <p:nvSpPr>
          <p:cNvPr id="5" name="Footer Placeholder 4">
            <a:extLst>
              <a:ext uri="{FF2B5EF4-FFF2-40B4-BE49-F238E27FC236}">
                <a16:creationId xmlns:a16="http://schemas.microsoft.com/office/drawing/2014/main" id="{9D828FED-4BF8-483E-8F13-FBF2F844DF1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2A859D0-D029-445A-BFD2-1B3E69498C58}"/>
              </a:ext>
            </a:extLst>
          </p:cNvPr>
          <p:cNvSpPr>
            <a:spLocks noGrp="1"/>
          </p:cNvSpPr>
          <p:nvPr>
            <p:ph type="sldNum" sz="quarter" idx="12"/>
          </p:nvPr>
        </p:nvSpPr>
        <p:spPr/>
        <p:txBody>
          <a:bodyPr/>
          <a:lstStyle/>
          <a:p>
            <a:fld id="{04A64328-AE0D-4B71-83C8-2419CF7380B2}" type="slidenum">
              <a:rPr lang="en-IN" smtClean="0"/>
              <a:t>‹#›</a:t>
            </a:fld>
            <a:endParaRPr lang="en-IN"/>
          </a:p>
        </p:txBody>
      </p:sp>
    </p:spTree>
    <p:extLst>
      <p:ext uri="{BB962C8B-B14F-4D97-AF65-F5344CB8AC3E}">
        <p14:creationId xmlns:p14="http://schemas.microsoft.com/office/powerpoint/2010/main" val="411195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11/14/2020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9998E0-A324-439F-8FBE-7234760D8C1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F2C1FC2-86B8-4F2A-A200-42EA026671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ADDF643-9A71-4D31-91AC-6A3E2C0AB533}"/>
              </a:ext>
            </a:extLst>
          </p:cNvPr>
          <p:cNvSpPr>
            <a:spLocks noGrp="1"/>
          </p:cNvSpPr>
          <p:nvPr>
            <p:ph type="dt" sz="half" idx="10"/>
          </p:nvPr>
        </p:nvSpPr>
        <p:spPr/>
        <p:txBody>
          <a:bodyPr/>
          <a:lstStyle/>
          <a:p>
            <a:fld id="{CDDAFFBB-E4AD-4271-A60D-98EB34C6D9EB}" type="datetimeFigureOut">
              <a:rPr lang="en-IN" smtClean="0"/>
              <a:t>14-11-2020</a:t>
            </a:fld>
            <a:endParaRPr lang="en-IN"/>
          </a:p>
        </p:txBody>
      </p:sp>
      <p:sp>
        <p:nvSpPr>
          <p:cNvPr id="5" name="Footer Placeholder 4">
            <a:extLst>
              <a:ext uri="{FF2B5EF4-FFF2-40B4-BE49-F238E27FC236}">
                <a16:creationId xmlns:a16="http://schemas.microsoft.com/office/drawing/2014/main" id="{349E1934-5FBD-4E05-A178-838716C68DC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CE47BA3-D25D-42A8-A273-6B6558D7274E}"/>
              </a:ext>
            </a:extLst>
          </p:cNvPr>
          <p:cNvSpPr>
            <a:spLocks noGrp="1"/>
          </p:cNvSpPr>
          <p:nvPr>
            <p:ph type="sldNum" sz="quarter" idx="12"/>
          </p:nvPr>
        </p:nvSpPr>
        <p:spPr/>
        <p:txBody>
          <a:bodyPr/>
          <a:lstStyle/>
          <a:p>
            <a:fld id="{04A64328-AE0D-4B71-83C8-2419CF7380B2}" type="slidenum">
              <a:rPr lang="en-IN" smtClean="0"/>
              <a:t>‹#›</a:t>
            </a:fld>
            <a:endParaRPr lang="en-IN"/>
          </a:p>
        </p:txBody>
      </p:sp>
    </p:spTree>
    <p:extLst>
      <p:ext uri="{BB962C8B-B14F-4D97-AF65-F5344CB8AC3E}">
        <p14:creationId xmlns:p14="http://schemas.microsoft.com/office/powerpoint/2010/main" val="13996266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11/14/2020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11/14/2020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11/14/2020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11/14/2020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11/14/2020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11/14/2020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11/14/2020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11/14/2020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D1F2E-2413-4ADA-8FE3-6A5D6A5652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43959EF-AC66-47A5-977F-18D8869978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D2C2B28-6C8E-455B-8CD9-496411B01D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DAFFBB-E4AD-4271-A60D-98EB34C6D9EB}" type="datetimeFigureOut">
              <a:rPr lang="en-IN" smtClean="0"/>
              <a:t>14-11-2020</a:t>
            </a:fld>
            <a:endParaRPr lang="en-IN"/>
          </a:p>
        </p:txBody>
      </p:sp>
      <p:sp>
        <p:nvSpPr>
          <p:cNvPr id="5" name="Footer Placeholder 4">
            <a:extLst>
              <a:ext uri="{FF2B5EF4-FFF2-40B4-BE49-F238E27FC236}">
                <a16:creationId xmlns:a16="http://schemas.microsoft.com/office/drawing/2014/main" id="{D4A2E7A4-9111-4102-8272-9DF2F6BCF0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64331A6-3475-4FA0-BEB8-A5983C3321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A64328-AE0D-4B71-83C8-2419CF7380B2}" type="slidenum">
              <a:rPr lang="en-IN" smtClean="0"/>
              <a:t>‹#›</a:t>
            </a:fld>
            <a:endParaRPr lang="en-IN"/>
          </a:p>
        </p:txBody>
      </p:sp>
    </p:spTree>
    <p:extLst>
      <p:ext uri="{BB962C8B-B14F-4D97-AF65-F5344CB8AC3E}">
        <p14:creationId xmlns:p14="http://schemas.microsoft.com/office/powerpoint/2010/main" val="928711574"/>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6.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6.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2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7.png"/></Relationships>
</file>

<file path=ppt/slides/_rels/slide2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commons.wikimedia.org/wiki/File:Bangladeshi_women_sewing_clothes.jpg" TargetMode="External"/><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7.xml"/><Relationship Id="rId1" Type="http://schemas.openxmlformats.org/officeDocument/2006/relationships/themeOverride" Target="../theme/themeOverride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0"/>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endParaRPr lang="en-US" sz="4400" dirty="0">
              <a:solidFill>
                <a:schemeClr val="tx1"/>
              </a:solidFill>
            </a:endParaRP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Autofit/>
          </a:bodyPr>
          <a:lstStyle/>
          <a:p>
            <a:pPr algn="ctr">
              <a:lnSpc>
                <a:spcPct val="100000"/>
              </a:lnSpc>
            </a:pPr>
            <a:r>
              <a:rPr lang="en-US" sz="1600" b="1" u="sng" dirty="0"/>
              <a:t>MAYANK TOMAR</a:t>
            </a:r>
          </a:p>
          <a:p>
            <a:pPr algn="ctr">
              <a:lnSpc>
                <a:spcPct val="100000"/>
              </a:lnSpc>
            </a:pPr>
            <a:r>
              <a:rPr lang="en-US" sz="1600" b="1" u="sng" dirty="0"/>
              <a:t>2K19-MC-070</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a:extLst>
              <a:ext uri="{FF2B5EF4-FFF2-40B4-BE49-F238E27FC236}">
                <a16:creationId xmlns:a16="http://schemas.microsoft.com/office/drawing/2014/main" id="{AA14ACF8-9040-482A-9CA9-E63301566A6F}"/>
              </a:ext>
            </a:extLst>
          </p:cNvPr>
          <p:cNvPicPr>
            <a:picLocks noChangeAspect="1"/>
          </p:cNvPicPr>
          <p:nvPr/>
        </p:nvPicPr>
        <p:blipFill>
          <a:blip r:embed="rId4"/>
          <a:stretch>
            <a:fillRect/>
          </a:stretch>
        </p:blipFill>
        <p:spPr>
          <a:xfrm>
            <a:off x="7912608" y="616318"/>
            <a:ext cx="3635925" cy="3942230"/>
          </a:xfrm>
          <a:prstGeom prst="rect">
            <a:avLst/>
          </a:prstGeom>
        </p:spPr>
      </p:pic>
      <p:sp>
        <p:nvSpPr>
          <p:cNvPr id="15" name="TextBox 14">
            <a:extLst>
              <a:ext uri="{FF2B5EF4-FFF2-40B4-BE49-F238E27FC236}">
                <a16:creationId xmlns:a16="http://schemas.microsoft.com/office/drawing/2014/main" id="{D20E3248-99DD-443D-AE0E-2D74932539A7}"/>
              </a:ext>
            </a:extLst>
          </p:cNvPr>
          <p:cNvSpPr txBox="1"/>
          <p:nvPr/>
        </p:nvSpPr>
        <p:spPr>
          <a:xfrm>
            <a:off x="276826" y="157939"/>
            <a:ext cx="7635772" cy="1538883"/>
          </a:xfrm>
          <a:prstGeom prst="rect">
            <a:avLst/>
          </a:prstGeom>
          <a:noFill/>
        </p:spPr>
        <p:txBody>
          <a:bodyPr wrap="square">
            <a:spAutoFit/>
          </a:bodyPr>
          <a:lstStyle/>
          <a:p>
            <a:r>
              <a:rPr kumimoji="0" lang="en-US" sz="4700" i="0" u="sng" strike="noStrike" kern="1200" cap="none" spc="-50" normalizeH="0" baseline="0" noProof="0" dirty="0">
                <a:ln>
                  <a:noFill/>
                </a:ln>
                <a:solidFill>
                  <a:schemeClr val="bg1"/>
                </a:solidFill>
                <a:effectLst/>
                <a:uLnTx/>
                <a:uFillTx/>
                <a:latin typeface="Bookman Old Style" panose="020F0302020204030204"/>
                <a:ea typeface="+mj-ea"/>
                <a:cs typeface="+mj-cs"/>
              </a:rPr>
              <a:t>FEMALE LABOUR FORCE PARTICIPATION</a:t>
            </a:r>
            <a:endParaRPr lang="en-IN" u="sng" dirty="0">
              <a:solidFill>
                <a:schemeClr val="bg1"/>
              </a:solidFill>
            </a:endParaRPr>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D41A6-F6E6-46BE-96C7-A772F3AAC9CF}"/>
              </a:ext>
            </a:extLst>
          </p:cNvPr>
          <p:cNvSpPr>
            <a:spLocks noGrp="1"/>
          </p:cNvSpPr>
          <p:nvPr>
            <p:ph type="title"/>
          </p:nvPr>
        </p:nvSpPr>
        <p:spPr/>
        <p:txBody>
          <a:bodyPr>
            <a:normAutofit fontScale="90000"/>
          </a:bodyPr>
          <a:lstStyle/>
          <a:p>
            <a:pPr marR="0"/>
            <a:br>
              <a:rPr lang="en-IN" sz="4400" b="1" i="0" u="none" strike="noStrike" baseline="0" dirty="0">
                <a:solidFill>
                  <a:srgbClr val="000000"/>
                </a:solidFill>
                <a:latin typeface="Arial" panose="020B0604020202020204" pitchFamily="34" charset="0"/>
              </a:rPr>
            </a:br>
            <a:r>
              <a:rPr lang="en-IN" sz="2200" b="1" i="0" u="none" strike="noStrike" baseline="0" dirty="0">
                <a:solidFill>
                  <a:srgbClr val="000000"/>
                </a:solidFill>
                <a:latin typeface="Arial" panose="020B0604020202020204" pitchFamily="34" charset="0"/>
              </a:rPr>
              <a:t>Regression by taking </a:t>
            </a:r>
            <a:r>
              <a:rPr lang="en-IN" sz="2200" b="1" dirty="0">
                <a:solidFill>
                  <a:srgbClr val="000000"/>
                </a:solidFill>
                <a:latin typeface="Arial" panose="020B0604020202020204" pitchFamily="34" charset="0"/>
              </a:rPr>
              <a:t>A</a:t>
            </a:r>
            <a:r>
              <a:rPr lang="en-IN" sz="2200" b="1" i="0" u="none" strike="noStrike" baseline="0" dirty="0">
                <a:solidFill>
                  <a:srgbClr val="000000"/>
                </a:solidFill>
                <a:latin typeface="Arial" panose="020B0604020202020204" pitchFamily="34" charset="0"/>
              </a:rPr>
              <a:t>fgh</a:t>
            </a:r>
            <a:r>
              <a:rPr lang="en-IN" sz="2200" b="1" dirty="0">
                <a:solidFill>
                  <a:srgbClr val="000000"/>
                </a:solidFill>
                <a:latin typeface="Arial" panose="020B0604020202020204" pitchFamily="34" charset="0"/>
              </a:rPr>
              <a:t>anistan as independent And World as Dependent </a:t>
            </a:r>
            <a:br>
              <a:rPr lang="en-IN" sz="4400" b="1" i="0" u="none" strike="noStrike" baseline="0" dirty="0">
                <a:solidFill>
                  <a:srgbClr val="000000"/>
                </a:solidFill>
                <a:latin typeface="Arial" panose="020B0604020202020204" pitchFamily="34" charset="0"/>
              </a:rPr>
            </a:br>
            <a:br>
              <a:rPr lang="en-IN" sz="4400" b="0" i="0" u="none" strike="noStrike" baseline="0" dirty="0">
                <a:solidFill>
                  <a:srgbClr val="000000"/>
                </a:solidFill>
                <a:latin typeface="Arial" panose="020B0604020202020204" pitchFamily="34" charset="0"/>
              </a:rPr>
            </a:br>
            <a:br>
              <a:rPr lang="en-IN" sz="4400" b="0" i="0" u="none" strike="noStrike" baseline="0" dirty="0">
                <a:latin typeface="Times New Roman" panose="02020603050405020304" pitchFamily="18" charset="0"/>
              </a:rPr>
            </a:br>
            <a:endParaRPr lang="en-IN" dirty="0"/>
          </a:p>
        </p:txBody>
      </p:sp>
      <p:pic>
        <p:nvPicPr>
          <p:cNvPr id="7" name="Picture 6">
            <a:extLst>
              <a:ext uri="{FF2B5EF4-FFF2-40B4-BE49-F238E27FC236}">
                <a16:creationId xmlns:a16="http://schemas.microsoft.com/office/drawing/2014/main" id="{387C1131-A865-427C-994D-7BD7E930BDDB}"/>
              </a:ext>
            </a:extLst>
          </p:cNvPr>
          <p:cNvPicPr>
            <a:picLocks noChangeAspect="1"/>
          </p:cNvPicPr>
          <p:nvPr/>
        </p:nvPicPr>
        <p:blipFill>
          <a:blip r:embed="rId2"/>
          <a:stretch>
            <a:fillRect/>
          </a:stretch>
        </p:blipFill>
        <p:spPr>
          <a:xfrm>
            <a:off x="381740" y="738299"/>
            <a:ext cx="4758431" cy="2134623"/>
          </a:xfrm>
          <a:prstGeom prst="rect">
            <a:avLst/>
          </a:prstGeom>
        </p:spPr>
      </p:pic>
      <p:pic>
        <p:nvPicPr>
          <p:cNvPr id="9" name="Picture 8">
            <a:extLst>
              <a:ext uri="{FF2B5EF4-FFF2-40B4-BE49-F238E27FC236}">
                <a16:creationId xmlns:a16="http://schemas.microsoft.com/office/drawing/2014/main" id="{C25D00FA-66D3-4BB6-9CAD-E8D4C2E99D99}"/>
              </a:ext>
            </a:extLst>
          </p:cNvPr>
          <p:cNvPicPr>
            <a:picLocks noChangeAspect="1"/>
          </p:cNvPicPr>
          <p:nvPr/>
        </p:nvPicPr>
        <p:blipFill>
          <a:blip r:embed="rId3"/>
          <a:stretch>
            <a:fillRect/>
          </a:stretch>
        </p:blipFill>
        <p:spPr>
          <a:xfrm>
            <a:off x="181231" y="2947394"/>
            <a:ext cx="5536026" cy="1694702"/>
          </a:xfrm>
          <a:prstGeom prst="rect">
            <a:avLst/>
          </a:prstGeom>
        </p:spPr>
      </p:pic>
      <p:pic>
        <p:nvPicPr>
          <p:cNvPr id="11" name="Picture 10">
            <a:extLst>
              <a:ext uri="{FF2B5EF4-FFF2-40B4-BE49-F238E27FC236}">
                <a16:creationId xmlns:a16="http://schemas.microsoft.com/office/drawing/2014/main" id="{8CFD6033-7A9E-4870-987A-D229ABB6944A}"/>
              </a:ext>
            </a:extLst>
          </p:cNvPr>
          <p:cNvPicPr>
            <a:picLocks noChangeAspect="1"/>
          </p:cNvPicPr>
          <p:nvPr/>
        </p:nvPicPr>
        <p:blipFill>
          <a:blip r:embed="rId4"/>
          <a:stretch>
            <a:fillRect/>
          </a:stretch>
        </p:blipFill>
        <p:spPr>
          <a:xfrm>
            <a:off x="0" y="4716568"/>
            <a:ext cx="5897659" cy="2088060"/>
          </a:xfrm>
          <a:prstGeom prst="rect">
            <a:avLst/>
          </a:prstGeom>
        </p:spPr>
      </p:pic>
      <p:pic>
        <p:nvPicPr>
          <p:cNvPr id="13" name="Picture 12">
            <a:extLst>
              <a:ext uri="{FF2B5EF4-FFF2-40B4-BE49-F238E27FC236}">
                <a16:creationId xmlns:a16="http://schemas.microsoft.com/office/drawing/2014/main" id="{8A3E5918-D4E8-4CC6-9FCF-B78333823928}"/>
              </a:ext>
            </a:extLst>
          </p:cNvPr>
          <p:cNvPicPr>
            <a:picLocks noChangeAspect="1"/>
          </p:cNvPicPr>
          <p:nvPr/>
        </p:nvPicPr>
        <p:blipFill>
          <a:blip r:embed="rId5"/>
          <a:stretch>
            <a:fillRect/>
          </a:stretch>
        </p:blipFill>
        <p:spPr>
          <a:xfrm>
            <a:off x="5717257" y="715558"/>
            <a:ext cx="6474743" cy="1932936"/>
          </a:xfrm>
          <a:prstGeom prst="rect">
            <a:avLst/>
          </a:prstGeom>
        </p:spPr>
      </p:pic>
      <p:pic>
        <p:nvPicPr>
          <p:cNvPr id="15" name="Picture 14">
            <a:extLst>
              <a:ext uri="{FF2B5EF4-FFF2-40B4-BE49-F238E27FC236}">
                <a16:creationId xmlns:a16="http://schemas.microsoft.com/office/drawing/2014/main" id="{82C09C10-E4B3-42CA-87F0-A9D2CD134190}"/>
              </a:ext>
            </a:extLst>
          </p:cNvPr>
          <p:cNvPicPr>
            <a:picLocks noChangeAspect="1"/>
          </p:cNvPicPr>
          <p:nvPr/>
        </p:nvPicPr>
        <p:blipFill>
          <a:blip r:embed="rId6"/>
          <a:stretch>
            <a:fillRect/>
          </a:stretch>
        </p:blipFill>
        <p:spPr>
          <a:xfrm>
            <a:off x="5934230" y="3235912"/>
            <a:ext cx="6257770" cy="3693110"/>
          </a:xfrm>
          <a:prstGeom prst="rect">
            <a:avLst/>
          </a:prstGeom>
        </p:spPr>
      </p:pic>
    </p:spTree>
    <p:extLst>
      <p:ext uri="{BB962C8B-B14F-4D97-AF65-F5344CB8AC3E}">
        <p14:creationId xmlns:p14="http://schemas.microsoft.com/office/powerpoint/2010/main" val="419571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B662DC-16B8-4E20-8B1E-BD9DCC000831}"/>
              </a:ext>
            </a:extLst>
          </p:cNvPr>
          <p:cNvPicPr>
            <a:picLocks noChangeAspect="1"/>
          </p:cNvPicPr>
          <p:nvPr/>
        </p:nvPicPr>
        <p:blipFill>
          <a:blip r:embed="rId2"/>
          <a:stretch>
            <a:fillRect/>
          </a:stretch>
        </p:blipFill>
        <p:spPr>
          <a:xfrm>
            <a:off x="0" y="0"/>
            <a:ext cx="4698079" cy="2107550"/>
          </a:xfrm>
          <a:prstGeom prst="rect">
            <a:avLst/>
          </a:prstGeom>
        </p:spPr>
      </p:pic>
      <p:pic>
        <p:nvPicPr>
          <p:cNvPr id="7" name="Picture 6">
            <a:extLst>
              <a:ext uri="{FF2B5EF4-FFF2-40B4-BE49-F238E27FC236}">
                <a16:creationId xmlns:a16="http://schemas.microsoft.com/office/drawing/2014/main" id="{FDEBC252-8C09-46DA-BDD4-1C9233BDF2DE}"/>
              </a:ext>
            </a:extLst>
          </p:cNvPr>
          <p:cNvPicPr>
            <a:picLocks noChangeAspect="1"/>
          </p:cNvPicPr>
          <p:nvPr/>
        </p:nvPicPr>
        <p:blipFill>
          <a:blip r:embed="rId3"/>
          <a:stretch>
            <a:fillRect/>
          </a:stretch>
        </p:blipFill>
        <p:spPr>
          <a:xfrm>
            <a:off x="0" y="2178454"/>
            <a:ext cx="4944862" cy="1513733"/>
          </a:xfrm>
          <a:prstGeom prst="rect">
            <a:avLst/>
          </a:prstGeom>
        </p:spPr>
      </p:pic>
      <p:pic>
        <p:nvPicPr>
          <p:cNvPr id="9" name="Picture 8">
            <a:extLst>
              <a:ext uri="{FF2B5EF4-FFF2-40B4-BE49-F238E27FC236}">
                <a16:creationId xmlns:a16="http://schemas.microsoft.com/office/drawing/2014/main" id="{F4EFD627-4C16-4496-9021-C7DB4B45EEE5}"/>
              </a:ext>
            </a:extLst>
          </p:cNvPr>
          <p:cNvPicPr>
            <a:picLocks noChangeAspect="1"/>
          </p:cNvPicPr>
          <p:nvPr/>
        </p:nvPicPr>
        <p:blipFill>
          <a:blip r:embed="rId4"/>
          <a:stretch>
            <a:fillRect/>
          </a:stretch>
        </p:blipFill>
        <p:spPr>
          <a:xfrm>
            <a:off x="-1" y="3878879"/>
            <a:ext cx="5635890" cy="1995381"/>
          </a:xfrm>
          <a:prstGeom prst="rect">
            <a:avLst/>
          </a:prstGeom>
        </p:spPr>
      </p:pic>
      <p:pic>
        <p:nvPicPr>
          <p:cNvPr id="11" name="Picture 10">
            <a:extLst>
              <a:ext uri="{FF2B5EF4-FFF2-40B4-BE49-F238E27FC236}">
                <a16:creationId xmlns:a16="http://schemas.microsoft.com/office/drawing/2014/main" id="{3A72FD99-8197-4FC6-86DB-855114FEAA3F}"/>
              </a:ext>
            </a:extLst>
          </p:cNvPr>
          <p:cNvPicPr>
            <a:picLocks noChangeAspect="1"/>
          </p:cNvPicPr>
          <p:nvPr/>
        </p:nvPicPr>
        <p:blipFill>
          <a:blip r:embed="rId5"/>
          <a:stretch>
            <a:fillRect/>
          </a:stretch>
        </p:blipFill>
        <p:spPr>
          <a:xfrm>
            <a:off x="5530502" y="0"/>
            <a:ext cx="6661498" cy="1981431"/>
          </a:xfrm>
          <a:prstGeom prst="rect">
            <a:avLst/>
          </a:prstGeom>
        </p:spPr>
      </p:pic>
      <p:pic>
        <p:nvPicPr>
          <p:cNvPr id="13" name="Picture 12">
            <a:extLst>
              <a:ext uri="{FF2B5EF4-FFF2-40B4-BE49-F238E27FC236}">
                <a16:creationId xmlns:a16="http://schemas.microsoft.com/office/drawing/2014/main" id="{5141719D-AAD1-4A88-A729-8CF744E9CE7A}"/>
              </a:ext>
            </a:extLst>
          </p:cNvPr>
          <p:cNvPicPr>
            <a:picLocks noChangeAspect="1"/>
          </p:cNvPicPr>
          <p:nvPr/>
        </p:nvPicPr>
        <p:blipFill>
          <a:blip r:embed="rId6"/>
          <a:stretch>
            <a:fillRect/>
          </a:stretch>
        </p:blipFill>
        <p:spPr>
          <a:xfrm>
            <a:off x="5635889" y="2498978"/>
            <a:ext cx="6556111" cy="3869179"/>
          </a:xfrm>
          <a:prstGeom prst="rect">
            <a:avLst/>
          </a:prstGeom>
        </p:spPr>
      </p:pic>
    </p:spTree>
    <p:extLst>
      <p:ext uri="{BB962C8B-B14F-4D97-AF65-F5344CB8AC3E}">
        <p14:creationId xmlns:p14="http://schemas.microsoft.com/office/powerpoint/2010/main" val="1177241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F638D6-4D68-4EE8-9402-11121389421F}"/>
              </a:ext>
            </a:extLst>
          </p:cNvPr>
          <p:cNvPicPr>
            <a:picLocks noChangeAspect="1"/>
          </p:cNvPicPr>
          <p:nvPr/>
        </p:nvPicPr>
        <p:blipFill>
          <a:blip r:embed="rId2"/>
          <a:stretch>
            <a:fillRect/>
          </a:stretch>
        </p:blipFill>
        <p:spPr>
          <a:xfrm>
            <a:off x="0" y="64008"/>
            <a:ext cx="3730752" cy="1673608"/>
          </a:xfrm>
          <a:prstGeom prst="rect">
            <a:avLst/>
          </a:prstGeom>
        </p:spPr>
      </p:pic>
      <p:pic>
        <p:nvPicPr>
          <p:cNvPr id="7" name="Picture 6">
            <a:extLst>
              <a:ext uri="{FF2B5EF4-FFF2-40B4-BE49-F238E27FC236}">
                <a16:creationId xmlns:a16="http://schemas.microsoft.com/office/drawing/2014/main" id="{D10D0A12-A9CF-422F-BEAB-78BF615FD01D}"/>
              </a:ext>
            </a:extLst>
          </p:cNvPr>
          <p:cNvPicPr>
            <a:picLocks noChangeAspect="1"/>
          </p:cNvPicPr>
          <p:nvPr/>
        </p:nvPicPr>
        <p:blipFill>
          <a:blip r:embed="rId3"/>
          <a:stretch>
            <a:fillRect/>
          </a:stretch>
        </p:blipFill>
        <p:spPr>
          <a:xfrm>
            <a:off x="55004" y="2530124"/>
            <a:ext cx="5467121" cy="1673608"/>
          </a:xfrm>
          <a:prstGeom prst="rect">
            <a:avLst/>
          </a:prstGeom>
        </p:spPr>
      </p:pic>
      <p:pic>
        <p:nvPicPr>
          <p:cNvPr id="9" name="Picture 8">
            <a:extLst>
              <a:ext uri="{FF2B5EF4-FFF2-40B4-BE49-F238E27FC236}">
                <a16:creationId xmlns:a16="http://schemas.microsoft.com/office/drawing/2014/main" id="{970EFA1D-8649-42BA-ABFB-64911717FAE4}"/>
              </a:ext>
            </a:extLst>
          </p:cNvPr>
          <p:cNvPicPr>
            <a:picLocks noChangeAspect="1"/>
          </p:cNvPicPr>
          <p:nvPr/>
        </p:nvPicPr>
        <p:blipFill>
          <a:blip r:embed="rId4"/>
          <a:stretch>
            <a:fillRect/>
          </a:stretch>
        </p:blipFill>
        <p:spPr>
          <a:xfrm>
            <a:off x="-73151" y="4492491"/>
            <a:ext cx="5723430" cy="2026375"/>
          </a:xfrm>
          <a:prstGeom prst="rect">
            <a:avLst/>
          </a:prstGeom>
        </p:spPr>
      </p:pic>
      <p:pic>
        <p:nvPicPr>
          <p:cNvPr id="11" name="Picture 10">
            <a:extLst>
              <a:ext uri="{FF2B5EF4-FFF2-40B4-BE49-F238E27FC236}">
                <a16:creationId xmlns:a16="http://schemas.microsoft.com/office/drawing/2014/main" id="{9770BE05-C56F-494F-AF66-98809C9F290C}"/>
              </a:ext>
            </a:extLst>
          </p:cNvPr>
          <p:cNvPicPr>
            <a:picLocks noChangeAspect="1"/>
          </p:cNvPicPr>
          <p:nvPr/>
        </p:nvPicPr>
        <p:blipFill>
          <a:blip r:embed="rId5"/>
          <a:stretch>
            <a:fillRect/>
          </a:stretch>
        </p:blipFill>
        <p:spPr>
          <a:xfrm>
            <a:off x="5491288" y="0"/>
            <a:ext cx="6700712" cy="2026375"/>
          </a:xfrm>
          <a:prstGeom prst="rect">
            <a:avLst/>
          </a:prstGeom>
        </p:spPr>
      </p:pic>
      <p:pic>
        <p:nvPicPr>
          <p:cNvPr id="13" name="Picture 12">
            <a:extLst>
              <a:ext uri="{FF2B5EF4-FFF2-40B4-BE49-F238E27FC236}">
                <a16:creationId xmlns:a16="http://schemas.microsoft.com/office/drawing/2014/main" id="{C1E79235-3C2A-47E0-9973-65A3991F8684}"/>
              </a:ext>
            </a:extLst>
          </p:cNvPr>
          <p:cNvPicPr>
            <a:picLocks noChangeAspect="1"/>
          </p:cNvPicPr>
          <p:nvPr/>
        </p:nvPicPr>
        <p:blipFill>
          <a:blip r:embed="rId6"/>
          <a:stretch>
            <a:fillRect/>
          </a:stretch>
        </p:blipFill>
        <p:spPr>
          <a:xfrm>
            <a:off x="5650279" y="2523313"/>
            <a:ext cx="6673325" cy="3938356"/>
          </a:xfrm>
          <a:prstGeom prst="rect">
            <a:avLst/>
          </a:prstGeom>
        </p:spPr>
      </p:pic>
    </p:spTree>
    <p:extLst>
      <p:ext uri="{BB962C8B-B14F-4D97-AF65-F5344CB8AC3E}">
        <p14:creationId xmlns:p14="http://schemas.microsoft.com/office/powerpoint/2010/main" val="2997361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EE7AD9-7D30-4276-B5BD-453E122120AB}"/>
              </a:ext>
            </a:extLst>
          </p:cNvPr>
          <p:cNvPicPr>
            <a:picLocks noChangeAspect="1"/>
          </p:cNvPicPr>
          <p:nvPr/>
        </p:nvPicPr>
        <p:blipFill>
          <a:blip r:embed="rId2"/>
          <a:stretch>
            <a:fillRect/>
          </a:stretch>
        </p:blipFill>
        <p:spPr>
          <a:xfrm>
            <a:off x="0" y="64039"/>
            <a:ext cx="4119239" cy="2059620"/>
          </a:xfrm>
          <a:prstGeom prst="rect">
            <a:avLst/>
          </a:prstGeom>
        </p:spPr>
      </p:pic>
      <p:pic>
        <p:nvPicPr>
          <p:cNvPr id="7" name="Picture 6">
            <a:extLst>
              <a:ext uri="{FF2B5EF4-FFF2-40B4-BE49-F238E27FC236}">
                <a16:creationId xmlns:a16="http://schemas.microsoft.com/office/drawing/2014/main" id="{5B289108-D23A-44BF-B15C-368F3262D2EA}"/>
              </a:ext>
            </a:extLst>
          </p:cNvPr>
          <p:cNvPicPr>
            <a:picLocks noChangeAspect="1"/>
          </p:cNvPicPr>
          <p:nvPr/>
        </p:nvPicPr>
        <p:blipFill>
          <a:blip r:embed="rId3"/>
          <a:stretch>
            <a:fillRect/>
          </a:stretch>
        </p:blipFill>
        <p:spPr>
          <a:xfrm>
            <a:off x="0" y="2314713"/>
            <a:ext cx="5424396" cy="1689116"/>
          </a:xfrm>
          <a:prstGeom prst="rect">
            <a:avLst/>
          </a:prstGeom>
        </p:spPr>
      </p:pic>
      <p:pic>
        <p:nvPicPr>
          <p:cNvPr id="9" name="Picture 8">
            <a:extLst>
              <a:ext uri="{FF2B5EF4-FFF2-40B4-BE49-F238E27FC236}">
                <a16:creationId xmlns:a16="http://schemas.microsoft.com/office/drawing/2014/main" id="{FB4464A7-F648-4DCB-B862-51762F12EC98}"/>
              </a:ext>
            </a:extLst>
          </p:cNvPr>
          <p:cNvPicPr>
            <a:picLocks noChangeAspect="1"/>
          </p:cNvPicPr>
          <p:nvPr/>
        </p:nvPicPr>
        <p:blipFill>
          <a:blip r:embed="rId4"/>
          <a:stretch>
            <a:fillRect/>
          </a:stretch>
        </p:blipFill>
        <p:spPr>
          <a:xfrm>
            <a:off x="0" y="4003829"/>
            <a:ext cx="5937350" cy="2123659"/>
          </a:xfrm>
          <a:prstGeom prst="rect">
            <a:avLst/>
          </a:prstGeom>
        </p:spPr>
      </p:pic>
      <p:pic>
        <p:nvPicPr>
          <p:cNvPr id="11" name="Picture 10">
            <a:extLst>
              <a:ext uri="{FF2B5EF4-FFF2-40B4-BE49-F238E27FC236}">
                <a16:creationId xmlns:a16="http://schemas.microsoft.com/office/drawing/2014/main" id="{00B11D42-3667-4719-9FBA-3F34F18D2036}"/>
              </a:ext>
            </a:extLst>
          </p:cNvPr>
          <p:cNvPicPr>
            <a:picLocks noChangeAspect="1"/>
          </p:cNvPicPr>
          <p:nvPr/>
        </p:nvPicPr>
        <p:blipFill>
          <a:blip r:embed="rId5"/>
          <a:stretch>
            <a:fillRect/>
          </a:stretch>
        </p:blipFill>
        <p:spPr>
          <a:xfrm>
            <a:off x="5688926" y="0"/>
            <a:ext cx="6503074" cy="1883962"/>
          </a:xfrm>
          <a:prstGeom prst="rect">
            <a:avLst/>
          </a:prstGeom>
        </p:spPr>
      </p:pic>
      <p:pic>
        <p:nvPicPr>
          <p:cNvPr id="13" name="Picture 12">
            <a:extLst>
              <a:ext uri="{FF2B5EF4-FFF2-40B4-BE49-F238E27FC236}">
                <a16:creationId xmlns:a16="http://schemas.microsoft.com/office/drawing/2014/main" id="{DFBD03D2-CE4D-4D1C-A3D3-644ACE19C3FE}"/>
              </a:ext>
            </a:extLst>
          </p:cNvPr>
          <p:cNvPicPr>
            <a:picLocks noChangeAspect="1"/>
          </p:cNvPicPr>
          <p:nvPr/>
        </p:nvPicPr>
        <p:blipFill>
          <a:blip r:embed="rId6"/>
          <a:stretch>
            <a:fillRect/>
          </a:stretch>
        </p:blipFill>
        <p:spPr>
          <a:xfrm>
            <a:off x="6006229" y="3148729"/>
            <a:ext cx="6185771" cy="3650619"/>
          </a:xfrm>
          <a:prstGeom prst="rect">
            <a:avLst/>
          </a:prstGeom>
        </p:spPr>
      </p:pic>
    </p:spTree>
    <p:extLst>
      <p:ext uri="{BB962C8B-B14F-4D97-AF65-F5344CB8AC3E}">
        <p14:creationId xmlns:p14="http://schemas.microsoft.com/office/powerpoint/2010/main" val="14746858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05D174-54CA-490D-A4B9-70E915F0DF4F}"/>
              </a:ext>
            </a:extLst>
          </p:cNvPr>
          <p:cNvPicPr>
            <a:picLocks noChangeAspect="1"/>
          </p:cNvPicPr>
          <p:nvPr/>
        </p:nvPicPr>
        <p:blipFill>
          <a:blip r:embed="rId2"/>
          <a:stretch>
            <a:fillRect/>
          </a:stretch>
        </p:blipFill>
        <p:spPr>
          <a:xfrm>
            <a:off x="0" y="0"/>
            <a:ext cx="3750630" cy="1701675"/>
          </a:xfrm>
          <a:prstGeom prst="rect">
            <a:avLst/>
          </a:prstGeom>
        </p:spPr>
      </p:pic>
      <p:pic>
        <p:nvPicPr>
          <p:cNvPr id="7" name="Picture 6">
            <a:extLst>
              <a:ext uri="{FF2B5EF4-FFF2-40B4-BE49-F238E27FC236}">
                <a16:creationId xmlns:a16="http://schemas.microsoft.com/office/drawing/2014/main" id="{48E3659B-0CCB-4B73-B617-F4562022C599}"/>
              </a:ext>
            </a:extLst>
          </p:cNvPr>
          <p:cNvPicPr>
            <a:picLocks noChangeAspect="1"/>
          </p:cNvPicPr>
          <p:nvPr/>
        </p:nvPicPr>
        <p:blipFill>
          <a:blip r:embed="rId3"/>
          <a:stretch>
            <a:fillRect/>
          </a:stretch>
        </p:blipFill>
        <p:spPr>
          <a:xfrm>
            <a:off x="-51201" y="2032987"/>
            <a:ext cx="5081386" cy="1582305"/>
          </a:xfrm>
          <a:prstGeom prst="rect">
            <a:avLst/>
          </a:prstGeom>
        </p:spPr>
      </p:pic>
      <p:pic>
        <p:nvPicPr>
          <p:cNvPr id="9" name="Picture 8">
            <a:extLst>
              <a:ext uri="{FF2B5EF4-FFF2-40B4-BE49-F238E27FC236}">
                <a16:creationId xmlns:a16="http://schemas.microsoft.com/office/drawing/2014/main" id="{2440F46E-82A7-4D2D-9A29-2F58C6E7507C}"/>
              </a:ext>
            </a:extLst>
          </p:cNvPr>
          <p:cNvPicPr>
            <a:picLocks noChangeAspect="1"/>
          </p:cNvPicPr>
          <p:nvPr/>
        </p:nvPicPr>
        <p:blipFill>
          <a:blip r:embed="rId4"/>
          <a:stretch>
            <a:fillRect/>
          </a:stretch>
        </p:blipFill>
        <p:spPr>
          <a:xfrm>
            <a:off x="0" y="3946604"/>
            <a:ext cx="6141682" cy="2196744"/>
          </a:xfrm>
          <a:prstGeom prst="rect">
            <a:avLst/>
          </a:prstGeom>
        </p:spPr>
      </p:pic>
      <p:pic>
        <p:nvPicPr>
          <p:cNvPr id="11" name="Picture 10">
            <a:extLst>
              <a:ext uri="{FF2B5EF4-FFF2-40B4-BE49-F238E27FC236}">
                <a16:creationId xmlns:a16="http://schemas.microsoft.com/office/drawing/2014/main" id="{7F929F38-02EE-49BD-8371-F22F166100F7}"/>
              </a:ext>
            </a:extLst>
          </p:cNvPr>
          <p:cNvPicPr>
            <a:picLocks noChangeAspect="1"/>
          </p:cNvPicPr>
          <p:nvPr/>
        </p:nvPicPr>
        <p:blipFill>
          <a:blip r:embed="rId5"/>
          <a:stretch>
            <a:fillRect/>
          </a:stretch>
        </p:blipFill>
        <p:spPr>
          <a:xfrm>
            <a:off x="5913485" y="-26633"/>
            <a:ext cx="6278515" cy="1922940"/>
          </a:xfrm>
          <a:prstGeom prst="rect">
            <a:avLst/>
          </a:prstGeom>
        </p:spPr>
      </p:pic>
      <p:pic>
        <p:nvPicPr>
          <p:cNvPr id="13" name="Picture 12">
            <a:extLst>
              <a:ext uri="{FF2B5EF4-FFF2-40B4-BE49-F238E27FC236}">
                <a16:creationId xmlns:a16="http://schemas.microsoft.com/office/drawing/2014/main" id="{EFB8EBBE-24AC-4C8A-9BCE-49B39A3A118C}"/>
              </a:ext>
            </a:extLst>
          </p:cNvPr>
          <p:cNvPicPr>
            <a:picLocks noChangeAspect="1"/>
          </p:cNvPicPr>
          <p:nvPr/>
        </p:nvPicPr>
        <p:blipFill>
          <a:blip r:embed="rId6"/>
          <a:stretch>
            <a:fillRect/>
          </a:stretch>
        </p:blipFill>
        <p:spPr>
          <a:xfrm>
            <a:off x="6000041" y="2432480"/>
            <a:ext cx="6191959" cy="3654271"/>
          </a:xfrm>
          <a:prstGeom prst="rect">
            <a:avLst/>
          </a:prstGeom>
        </p:spPr>
      </p:pic>
    </p:spTree>
    <p:extLst>
      <p:ext uri="{BB962C8B-B14F-4D97-AF65-F5344CB8AC3E}">
        <p14:creationId xmlns:p14="http://schemas.microsoft.com/office/powerpoint/2010/main" val="2682007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533B43-7D71-48F1-92EF-21FF64352963}"/>
              </a:ext>
            </a:extLst>
          </p:cNvPr>
          <p:cNvPicPr>
            <a:picLocks noChangeAspect="1"/>
          </p:cNvPicPr>
          <p:nvPr/>
        </p:nvPicPr>
        <p:blipFill>
          <a:blip r:embed="rId2"/>
          <a:stretch>
            <a:fillRect/>
          </a:stretch>
        </p:blipFill>
        <p:spPr>
          <a:xfrm>
            <a:off x="-1" y="101122"/>
            <a:ext cx="3866645" cy="1754311"/>
          </a:xfrm>
          <a:prstGeom prst="rect">
            <a:avLst/>
          </a:prstGeom>
        </p:spPr>
      </p:pic>
      <p:pic>
        <p:nvPicPr>
          <p:cNvPr id="7" name="Picture 6">
            <a:extLst>
              <a:ext uri="{FF2B5EF4-FFF2-40B4-BE49-F238E27FC236}">
                <a16:creationId xmlns:a16="http://schemas.microsoft.com/office/drawing/2014/main" id="{FF4CB2C1-9B8B-4507-9288-ACF03084157B}"/>
              </a:ext>
            </a:extLst>
          </p:cNvPr>
          <p:cNvPicPr>
            <a:picLocks noChangeAspect="1"/>
          </p:cNvPicPr>
          <p:nvPr/>
        </p:nvPicPr>
        <p:blipFill>
          <a:blip r:embed="rId3"/>
          <a:stretch>
            <a:fillRect/>
          </a:stretch>
        </p:blipFill>
        <p:spPr>
          <a:xfrm>
            <a:off x="-1" y="1760293"/>
            <a:ext cx="4810047" cy="1497812"/>
          </a:xfrm>
          <a:prstGeom prst="rect">
            <a:avLst/>
          </a:prstGeom>
        </p:spPr>
      </p:pic>
      <p:pic>
        <p:nvPicPr>
          <p:cNvPr id="9" name="Picture 8">
            <a:extLst>
              <a:ext uri="{FF2B5EF4-FFF2-40B4-BE49-F238E27FC236}">
                <a16:creationId xmlns:a16="http://schemas.microsoft.com/office/drawing/2014/main" id="{BB2A0452-6FE5-405A-849F-2AF8485F3B4B}"/>
              </a:ext>
            </a:extLst>
          </p:cNvPr>
          <p:cNvPicPr>
            <a:picLocks noChangeAspect="1"/>
          </p:cNvPicPr>
          <p:nvPr/>
        </p:nvPicPr>
        <p:blipFill>
          <a:blip r:embed="rId4"/>
          <a:stretch>
            <a:fillRect/>
          </a:stretch>
        </p:blipFill>
        <p:spPr>
          <a:xfrm>
            <a:off x="0" y="3329144"/>
            <a:ext cx="6120923" cy="2189319"/>
          </a:xfrm>
          <a:prstGeom prst="rect">
            <a:avLst/>
          </a:prstGeom>
        </p:spPr>
      </p:pic>
      <p:pic>
        <p:nvPicPr>
          <p:cNvPr id="11" name="Picture 10">
            <a:extLst>
              <a:ext uri="{FF2B5EF4-FFF2-40B4-BE49-F238E27FC236}">
                <a16:creationId xmlns:a16="http://schemas.microsoft.com/office/drawing/2014/main" id="{8716D79A-343A-4E6D-A702-FCE5DD8AF958}"/>
              </a:ext>
            </a:extLst>
          </p:cNvPr>
          <p:cNvPicPr>
            <a:picLocks noChangeAspect="1"/>
          </p:cNvPicPr>
          <p:nvPr/>
        </p:nvPicPr>
        <p:blipFill>
          <a:blip r:embed="rId5"/>
          <a:stretch>
            <a:fillRect/>
          </a:stretch>
        </p:blipFill>
        <p:spPr>
          <a:xfrm>
            <a:off x="5583222" y="-26634"/>
            <a:ext cx="6608778" cy="2024091"/>
          </a:xfrm>
          <a:prstGeom prst="rect">
            <a:avLst/>
          </a:prstGeom>
        </p:spPr>
      </p:pic>
      <p:pic>
        <p:nvPicPr>
          <p:cNvPr id="13" name="Picture 12">
            <a:extLst>
              <a:ext uri="{FF2B5EF4-FFF2-40B4-BE49-F238E27FC236}">
                <a16:creationId xmlns:a16="http://schemas.microsoft.com/office/drawing/2014/main" id="{2DB8D19D-9F87-40BD-87B6-804F5F6BFEBA}"/>
              </a:ext>
            </a:extLst>
          </p:cNvPr>
          <p:cNvPicPr>
            <a:picLocks noChangeAspect="1"/>
          </p:cNvPicPr>
          <p:nvPr/>
        </p:nvPicPr>
        <p:blipFill>
          <a:blip r:embed="rId6"/>
          <a:stretch>
            <a:fillRect/>
          </a:stretch>
        </p:blipFill>
        <p:spPr>
          <a:xfrm>
            <a:off x="6120923" y="2423603"/>
            <a:ext cx="6052564" cy="3572005"/>
          </a:xfrm>
          <a:prstGeom prst="rect">
            <a:avLst/>
          </a:prstGeom>
        </p:spPr>
      </p:pic>
    </p:spTree>
    <p:extLst>
      <p:ext uri="{BB962C8B-B14F-4D97-AF65-F5344CB8AC3E}">
        <p14:creationId xmlns:p14="http://schemas.microsoft.com/office/powerpoint/2010/main" val="178524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13937A-2D98-43D7-8EE7-3E7A5872BB7B}"/>
              </a:ext>
            </a:extLst>
          </p:cNvPr>
          <p:cNvPicPr>
            <a:picLocks noChangeAspect="1"/>
          </p:cNvPicPr>
          <p:nvPr/>
        </p:nvPicPr>
        <p:blipFill>
          <a:blip r:embed="rId2"/>
          <a:stretch>
            <a:fillRect/>
          </a:stretch>
        </p:blipFill>
        <p:spPr>
          <a:xfrm>
            <a:off x="0" y="-26633"/>
            <a:ext cx="3923930" cy="2143628"/>
          </a:xfrm>
          <a:prstGeom prst="rect">
            <a:avLst/>
          </a:prstGeom>
        </p:spPr>
      </p:pic>
      <p:pic>
        <p:nvPicPr>
          <p:cNvPr id="7" name="Picture 6">
            <a:extLst>
              <a:ext uri="{FF2B5EF4-FFF2-40B4-BE49-F238E27FC236}">
                <a16:creationId xmlns:a16="http://schemas.microsoft.com/office/drawing/2014/main" id="{19606C24-E2AD-40C2-802E-C735E0DA272C}"/>
              </a:ext>
            </a:extLst>
          </p:cNvPr>
          <p:cNvPicPr>
            <a:picLocks noChangeAspect="1"/>
          </p:cNvPicPr>
          <p:nvPr/>
        </p:nvPicPr>
        <p:blipFill>
          <a:blip r:embed="rId3"/>
          <a:stretch>
            <a:fillRect/>
          </a:stretch>
        </p:blipFill>
        <p:spPr>
          <a:xfrm>
            <a:off x="0" y="2781068"/>
            <a:ext cx="5551802" cy="1728789"/>
          </a:xfrm>
          <a:prstGeom prst="rect">
            <a:avLst/>
          </a:prstGeom>
        </p:spPr>
      </p:pic>
      <p:pic>
        <p:nvPicPr>
          <p:cNvPr id="9" name="Picture 8">
            <a:extLst>
              <a:ext uri="{FF2B5EF4-FFF2-40B4-BE49-F238E27FC236}">
                <a16:creationId xmlns:a16="http://schemas.microsoft.com/office/drawing/2014/main" id="{AB38F274-DDCC-48E7-A0DD-D3F625087A82}"/>
              </a:ext>
            </a:extLst>
          </p:cNvPr>
          <p:cNvPicPr>
            <a:picLocks noChangeAspect="1"/>
          </p:cNvPicPr>
          <p:nvPr/>
        </p:nvPicPr>
        <p:blipFill>
          <a:blip r:embed="rId4"/>
          <a:stretch>
            <a:fillRect/>
          </a:stretch>
        </p:blipFill>
        <p:spPr>
          <a:xfrm>
            <a:off x="0" y="4610053"/>
            <a:ext cx="6284836" cy="2247947"/>
          </a:xfrm>
          <a:prstGeom prst="rect">
            <a:avLst/>
          </a:prstGeom>
        </p:spPr>
      </p:pic>
      <p:pic>
        <p:nvPicPr>
          <p:cNvPr id="11" name="Picture 10">
            <a:extLst>
              <a:ext uri="{FF2B5EF4-FFF2-40B4-BE49-F238E27FC236}">
                <a16:creationId xmlns:a16="http://schemas.microsoft.com/office/drawing/2014/main" id="{5BB8B5DD-0941-4B1A-9D36-6E78D811F26B}"/>
              </a:ext>
            </a:extLst>
          </p:cNvPr>
          <p:cNvPicPr>
            <a:picLocks noChangeAspect="1"/>
          </p:cNvPicPr>
          <p:nvPr/>
        </p:nvPicPr>
        <p:blipFill>
          <a:blip r:embed="rId5"/>
          <a:stretch>
            <a:fillRect/>
          </a:stretch>
        </p:blipFill>
        <p:spPr>
          <a:xfrm>
            <a:off x="5059798" y="0"/>
            <a:ext cx="6989327" cy="2024109"/>
          </a:xfrm>
          <a:prstGeom prst="rect">
            <a:avLst/>
          </a:prstGeom>
        </p:spPr>
      </p:pic>
      <p:pic>
        <p:nvPicPr>
          <p:cNvPr id="13" name="Picture 12">
            <a:extLst>
              <a:ext uri="{FF2B5EF4-FFF2-40B4-BE49-F238E27FC236}">
                <a16:creationId xmlns:a16="http://schemas.microsoft.com/office/drawing/2014/main" id="{5B32916D-722A-4054-97E3-7513CC509147}"/>
              </a:ext>
            </a:extLst>
          </p:cNvPr>
          <p:cNvPicPr>
            <a:picLocks noChangeAspect="1"/>
          </p:cNvPicPr>
          <p:nvPr/>
        </p:nvPicPr>
        <p:blipFill>
          <a:blip r:embed="rId6"/>
          <a:stretch>
            <a:fillRect/>
          </a:stretch>
        </p:blipFill>
        <p:spPr>
          <a:xfrm>
            <a:off x="6144827" y="2379216"/>
            <a:ext cx="6047173" cy="3568823"/>
          </a:xfrm>
          <a:prstGeom prst="rect">
            <a:avLst/>
          </a:prstGeom>
        </p:spPr>
      </p:pic>
    </p:spTree>
    <p:extLst>
      <p:ext uri="{BB962C8B-B14F-4D97-AF65-F5344CB8AC3E}">
        <p14:creationId xmlns:p14="http://schemas.microsoft.com/office/powerpoint/2010/main" val="2125306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9ECAE1-D79F-4C09-BF60-420F40DACCCB}"/>
              </a:ext>
            </a:extLst>
          </p:cNvPr>
          <p:cNvPicPr>
            <a:picLocks noChangeAspect="1"/>
          </p:cNvPicPr>
          <p:nvPr/>
        </p:nvPicPr>
        <p:blipFill>
          <a:blip r:embed="rId2"/>
          <a:stretch>
            <a:fillRect/>
          </a:stretch>
        </p:blipFill>
        <p:spPr>
          <a:xfrm>
            <a:off x="0" y="82857"/>
            <a:ext cx="3704950" cy="1852475"/>
          </a:xfrm>
          <a:prstGeom prst="rect">
            <a:avLst/>
          </a:prstGeom>
        </p:spPr>
      </p:pic>
      <p:pic>
        <p:nvPicPr>
          <p:cNvPr id="7" name="Picture 6">
            <a:extLst>
              <a:ext uri="{FF2B5EF4-FFF2-40B4-BE49-F238E27FC236}">
                <a16:creationId xmlns:a16="http://schemas.microsoft.com/office/drawing/2014/main" id="{6A8F0A87-DCA1-4CB0-91F2-626739F4E793}"/>
              </a:ext>
            </a:extLst>
          </p:cNvPr>
          <p:cNvPicPr>
            <a:picLocks noChangeAspect="1"/>
          </p:cNvPicPr>
          <p:nvPr/>
        </p:nvPicPr>
        <p:blipFill>
          <a:blip r:embed="rId3"/>
          <a:stretch>
            <a:fillRect/>
          </a:stretch>
        </p:blipFill>
        <p:spPr>
          <a:xfrm>
            <a:off x="0" y="2044083"/>
            <a:ext cx="5416821" cy="1686757"/>
          </a:xfrm>
          <a:prstGeom prst="rect">
            <a:avLst/>
          </a:prstGeom>
        </p:spPr>
      </p:pic>
      <p:pic>
        <p:nvPicPr>
          <p:cNvPr id="9" name="Picture 8">
            <a:extLst>
              <a:ext uri="{FF2B5EF4-FFF2-40B4-BE49-F238E27FC236}">
                <a16:creationId xmlns:a16="http://schemas.microsoft.com/office/drawing/2014/main" id="{0D6F25E0-B482-43B8-BDBD-3C337107D396}"/>
              </a:ext>
            </a:extLst>
          </p:cNvPr>
          <p:cNvPicPr>
            <a:picLocks noChangeAspect="1"/>
          </p:cNvPicPr>
          <p:nvPr/>
        </p:nvPicPr>
        <p:blipFill>
          <a:blip r:embed="rId4"/>
          <a:stretch>
            <a:fillRect/>
          </a:stretch>
        </p:blipFill>
        <p:spPr>
          <a:xfrm>
            <a:off x="0" y="3730840"/>
            <a:ext cx="5813250" cy="2079271"/>
          </a:xfrm>
          <a:prstGeom prst="rect">
            <a:avLst/>
          </a:prstGeom>
        </p:spPr>
      </p:pic>
      <p:pic>
        <p:nvPicPr>
          <p:cNvPr id="11" name="Picture 10">
            <a:extLst>
              <a:ext uri="{FF2B5EF4-FFF2-40B4-BE49-F238E27FC236}">
                <a16:creationId xmlns:a16="http://schemas.microsoft.com/office/drawing/2014/main" id="{CC56F5ED-BC7E-4D71-95C7-A58DDED2D04C}"/>
              </a:ext>
            </a:extLst>
          </p:cNvPr>
          <p:cNvPicPr>
            <a:picLocks noChangeAspect="1"/>
          </p:cNvPicPr>
          <p:nvPr/>
        </p:nvPicPr>
        <p:blipFill>
          <a:blip r:embed="rId5"/>
          <a:stretch>
            <a:fillRect/>
          </a:stretch>
        </p:blipFill>
        <p:spPr>
          <a:xfrm>
            <a:off x="5954605" y="0"/>
            <a:ext cx="6119026" cy="1769614"/>
          </a:xfrm>
          <a:prstGeom prst="rect">
            <a:avLst/>
          </a:prstGeom>
        </p:spPr>
      </p:pic>
      <p:pic>
        <p:nvPicPr>
          <p:cNvPr id="13" name="Picture 12">
            <a:extLst>
              <a:ext uri="{FF2B5EF4-FFF2-40B4-BE49-F238E27FC236}">
                <a16:creationId xmlns:a16="http://schemas.microsoft.com/office/drawing/2014/main" id="{DC7F0D66-B12F-4F48-9FA0-BE3391C94AB9}"/>
              </a:ext>
            </a:extLst>
          </p:cNvPr>
          <p:cNvPicPr>
            <a:picLocks noChangeAspect="1"/>
          </p:cNvPicPr>
          <p:nvPr/>
        </p:nvPicPr>
        <p:blipFill>
          <a:blip r:embed="rId6"/>
          <a:stretch>
            <a:fillRect/>
          </a:stretch>
        </p:blipFill>
        <p:spPr>
          <a:xfrm>
            <a:off x="5778160" y="2047825"/>
            <a:ext cx="6413840" cy="3785217"/>
          </a:xfrm>
          <a:prstGeom prst="rect">
            <a:avLst/>
          </a:prstGeom>
        </p:spPr>
      </p:pic>
    </p:spTree>
    <p:extLst>
      <p:ext uri="{BB962C8B-B14F-4D97-AF65-F5344CB8AC3E}">
        <p14:creationId xmlns:p14="http://schemas.microsoft.com/office/powerpoint/2010/main" val="2313834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B309A8-9815-44E0-82ED-835D725E0C39}"/>
              </a:ext>
            </a:extLst>
          </p:cNvPr>
          <p:cNvPicPr>
            <a:picLocks noChangeAspect="1"/>
          </p:cNvPicPr>
          <p:nvPr/>
        </p:nvPicPr>
        <p:blipFill>
          <a:blip r:embed="rId2"/>
          <a:stretch>
            <a:fillRect/>
          </a:stretch>
        </p:blipFill>
        <p:spPr>
          <a:xfrm>
            <a:off x="0" y="74489"/>
            <a:ext cx="3657600" cy="1659467"/>
          </a:xfrm>
          <a:prstGeom prst="rect">
            <a:avLst/>
          </a:prstGeom>
        </p:spPr>
      </p:pic>
      <p:pic>
        <p:nvPicPr>
          <p:cNvPr id="7" name="Picture 6">
            <a:extLst>
              <a:ext uri="{FF2B5EF4-FFF2-40B4-BE49-F238E27FC236}">
                <a16:creationId xmlns:a16="http://schemas.microsoft.com/office/drawing/2014/main" id="{DA60F95F-D25A-4A0C-A513-F3496E7AC950}"/>
              </a:ext>
            </a:extLst>
          </p:cNvPr>
          <p:cNvPicPr>
            <a:picLocks noChangeAspect="1"/>
          </p:cNvPicPr>
          <p:nvPr/>
        </p:nvPicPr>
        <p:blipFill>
          <a:blip r:embed="rId3"/>
          <a:stretch>
            <a:fillRect/>
          </a:stretch>
        </p:blipFill>
        <p:spPr>
          <a:xfrm>
            <a:off x="-1" y="1887184"/>
            <a:ext cx="5329181" cy="1659467"/>
          </a:xfrm>
          <a:prstGeom prst="rect">
            <a:avLst/>
          </a:prstGeom>
        </p:spPr>
      </p:pic>
      <p:pic>
        <p:nvPicPr>
          <p:cNvPr id="9" name="Picture 8">
            <a:extLst>
              <a:ext uri="{FF2B5EF4-FFF2-40B4-BE49-F238E27FC236}">
                <a16:creationId xmlns:a16="http://schemas.microsoft.com/office/drawing/2014/main" id="{9C0D94F1-62E3-4957-8EB0-3C23999A6776}"/>
              </a:ext>
            </a:extLst>
          </p:cNvPr>
          <p:cNvPicPr>
            <a:picLocks noChangeAspect="1"/>
          </p:cNvPicPr>
          <p:nvPr/>
        </p:nvPicPr>
        <p:blipFill>
          <a:blip r:embed="rId4"/>
          <a:stretch>
            <a:fillRect/>
          </a:stretch>
        </p:blipFill>
        <p:spPr>
          <a:xfrm>
            <a:off x="0" y="3546651"/>
            <a:ext cx="6006513" cy="2148397"/>
          </a:xfrm>
          <a:prstGeom prst="rect">
            <a:avLst/>
          </a:prstGeom>
        </p:spPr>
      </p:pic>
      <p:pic>
        <p:nvPicPr>
          <p:cNvPr id="11" name="Picture 10">
            <a:extLst>
              <a:ext uri="{FF2B5EF4-FFF2-40B4-BE49-F238E27FC236}">
                <a16:creationId xmlns:a16="http://schemas.microsoft.com/office/drawing/2014/main" id="{AA0DF2EB-8780-479B-91E4-BA3CC18D8472}"/>
              </a:ext>
            </a:extLst>
          </p:cNvPr>
          <p:cNvPicPr>
            <a:picLocks noChangeAspect="1"/>
          </p:cNvPicPr>
          <p:nvPr/>
        </p:nvPicPr>
        <p:blipFill>
          <a:blip r:embed="rId5"/>
          <a:stretch>
            <a:fillRect/>
          </a:stretch>
        </p:blipFill>
        <p:spPr>
          <a:xfrm>
            <a:off x="5832797" y="0"/>
            <a:ext cx="6161769" cy="1887184"/>
          </a:xfrm>
          <a:prstGeom prst="rect">
            <a:avLst/>
          </a:prstGeom>
        </p:spPr>
      </p:pic>
      <p:pic>
        <p:nvPicPr>
          <p:cNvPr id="13" name="Picture 12">
            <a:extLst>
              <a:ext uri="{FF2B5EF4-FFF2-40B4-BE49-F238E27FC236}">
                <a16:creationId xmlns:a16="http://schemas.microsoft.com/office/drawing/2014/main" id="{8F7247B0-DCD2-4ACC-9291-406BEF421786}"/>
              </a:ext>
            </a:extLst>
          </p:cNvPr>
          <p:cNvPicPr>
            <a:picLocks noChangeAspect="1"/>
          </p:cNvPicPr>
          <p:nvPr/>
        </p:nvPicPr>
        <p:blipFill>
          <a:blip r:embed="rId6"/>
          <a:stretch>
            <a:fillRect/>
          </a:stretch>
        </p:blipFill>
        <p:spPr>
          <a:xfrm>
            <a:off x="5939869" y="2290439"/>
            <a:ext cx="6252131" cy="3689782"/>
          </a:xfrm>
          <a:prstGeom prst="rect">
            <a:avLst/>
          </a:prstGeom>
        </p:spPr>
      </p:pic>
    </p:spTree>
    <p:extLst>
      <p:ext uri="{BB962C8B-B14F-4D97-AF65-F5344CB8AC3E}">
        <p14:creationId xmlns:p14="http://schemas.microsoft.com/office/powerpoint/2010/main" val="1325388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673651-F231-4D01-81A6-A9029C6E3758}"/>
              </a:ext>
            </a:extLst>
          </p:cNvPr>
          <p:cNvPicPr>
            <a:picLocks noChangeAspect="1"/>
          </p:cNvPicPr>
          <p:nvPr/>
        </p:nvPicPr>
        <p:blipFill>
          <a:blip r:embed="rId2"/>
          <a:stretch>
            <a:fillRect/>
          </a:stretch>
        </p:blipFill>
        <p:spPr>
          <a:xfrm>
            <a:off x="0" y="-26633"/>
            <a:ext cx="3577701" cy="1623216"/>
          </a:xfrm>
          <a:prstGeom prst="rect">
            <a:avLst/>
          </a:prstGeom>
        </p:spPr>
      </p:pic>
      <p:pic>
        <p:nvPicPr>
          <p:cNvPr id="5" name="Picture 4">
            <a:extLst>
              <a:ext uri="{FF2B5EF4-FFF2-40B4-BE49-F238E27FC236}">
                <a16:creationId xmlns:a16="http://schemas.microsoft.com/office/drawing/2014/main" id="{D035767D-32E3-4D97-8646-DBBBD279A11D}"/>
              </a:ext>
            </a:extLst>
          </p:cNvPr>
          <p:cNvPicPr>
            <a:picLocks noChangeAspect="1"/>
          </p:cNvPicPr>
          <p:nvPr/>
        </p:nvPicPr>
        <p:blipFill>
          <a:blip r:embed="rId3"/>
          <a:stretch>
            <a:fillRect/>
          </a:stretch>
        </p:blipFill>
        <p:spPr>
          <a:xfrm>
            <a:off x="0" y="1715748"/>
            <a:ext cx="6016975" cy="1873640"/>
          </a:xfrm>
          <a:prstGeom prst="rect">
            <a:avLst/>
          </a:prstGeom>
        </p:spPr>
      </p:pic>
      <p:pic>
        <p:nvPicPr>
          <p:cNvPr id="7" name="Picture 6">
            <a:extLst>
              <a:ext uri="{FF2B5EF4-FFF2-40B4-BE49-F238E27FC236}">
                <a16:creationId xmlns:a16="http://schemas.microsoft.com/office/drawing/2014/main" id="{8FB178A4-09EB-442F-9E22-9A3EDDDF2CBB}"/>
              </a:ext>
            </a:extLst>
          </p:cNvPr>
          <p:cNvPicPr>
            <a:picLocks noChangeAspect="1"/>
          </p:cNvPicPr>
          <p:nvPr/>
        </p:nvPicPr>
        <p:blipFill>
          <a:blip r:embed="rId4"/>
          <a:stretch>
            <a:fillRect/>
          </a:stretch>
        </p:blipFill>
        <p:spPr>
          <a:xfrm>
            <a:off x="0" y="3797330"/>
            <a:ext cx="6285999" cy="2248363"/>
          </a:xfrm>
          <a:prstGeom prst="rect">
            <a:avLst/>
          </a:prstGeom>
        </p:spPr>
      </p:pic>
      <p:pic>
        <p:nvPicPr>
          <p:cNvPr id="9" name="Picture 8">
            <a:extLst>
              <a:ext uri="{FF2B5EF4-FFF2-40B4-BE49-F238E27FC236}">
                <a16:creationId xmlns:a16="http://schemas.microsoft.com/office/drawing/2014/main" id="{80729505-57AF-4887-98E1-05D2CDCC0702}"/>
              </a:ext>
            </a:extLst>
          </p:cNvPr>
          <p:cNvPicPr>
            <a:picLocks noChangeAspect="1"/>
          </p:cNvPicPr>
          <p:nvPr/>
        </p:nvPicPr>
        <p:blipFill>
          <a:blip r:embed="rId5"/>
          <a:stretch>
            <a:fillRect/>
          </a:stretch>
        </p:blipFill>
        <p:spPr>
          <a:xfrm>
            <a:off x="5699108" y="0"/>
            <a:ext cx="6492892" cy="1988598"/>
          </a:xfrm>
          <a:prstGeom prst="rect">
            <a:avLst/>
          </a:prstGeom>
        </p:spPr>
      </p:pic>
      <p:pic>
        <p:nvPicPr>
          <p:cNvPr id="11" name="Picture 10">
            <a:extLst>
              <a:ext uri="{FF2B5EF4-FFF2-40B4-BE49-F238E27FC236}">
                <a16:creationId xmlns:a16="http://schemas.microsoft.com/office/drawing/2014/main" id="{FB2809DB-616A-4419-99E5-C9B98BFBD851}"/>
              </a:ext>
            </a:extLst>
          </p:cNvPr>
          <p:cNvPicPr>
            <a:picLocks noChangeAspect="1"/>
          </p:cNvPicPr>
          <p:nvPr/>
        </p:nvPicPr>
        <p:blipFill>
          <a:blip r:embed="rId6"/>
          <a:stretch>
            <a:fillRect/>
          </a:stretch>
        </p:blipFill>
        <p:spPr>
          <a:xfrm>
            <a:off x="6285999" y="3339883"/>
            <a:ext cx="5845254" cy="3449658"/>
          </a:xfrm>
          <a:prstGeom prst="rect">
            <a:avLst/>
          </a:prstGeom>
        </p:spPr>
      </p:pic>
    </p:spTree>
    <p:extLst>
      <p:ext uri="{BB962C8B-B14F-4D97-AF65-F5344CB8AC3E}">
        <p14:creationId xmlns:p14="http://schemas.microsoft.com/office/powerpoint/2010/main" val="175960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44653-3E5A-40FD-91B2-7C74E6540E79}"/>
              </a:ext>
            </a:extLst>
          </p:cNvPr>
          <p:cNvSpPr>
            <a:spLocks noGrp="1"/>
          </p:cNvSpPr>
          <p:nvPr>
            <p:ph type="title" idx="4294967295"/>
          </p:nvPr>
        </p:nvSpPr>
        <p:spPr>
          <a:xfrm>
            <a:off x="204186" y="133164"/>
            <a:ext cx="11540971" cy="612559"/>
          </a:xfrm>
        </p:spPr>
        <p:txBody>
          <a:bodyPr>
            <a:normAutofit fontScale="90000"/>
          </a:bodyPr>
          <a:lstStyle/>
          <a:p>
            <a:r>
              <a:rPr lang="en-US" dirty="0"/>
              <a:t>ABSTRACT /</a:t>
            </a:r>
            <a:r>
              <a:rPr lang="en-US" dirty="0" err="1"/>
              <a:t>ObJective</a:t>
            </a:r>
            <a:r>
              <a:rPr lang="en-US" dirty="0"/>
              <a:t> </a:t>
            </a:r>
            <a:endParaRPr lang="en-IN" dirty="0"/>
          </a:p>
        </p:txBody>
      </p:sp>
      <p:sp>
        <p:nvSpPr>
          <p:cNvPr id="3" name="Content Placeholder 2">
            <a:extLst>
              <a:ext uri="{FF2B5EF4-FFF2-40B4-BE49-F238E27FC236}">
                <a16:creationId xmlns:a16="http://schemas.microsoft.com/office/drawing/2014/main" id="{4E2091B9-4997-4996-A0C2-467D6343B8B0}"/>
              </a:ext>
            </a:extLst>
          </p:cNvPr>
          <p:cNvSpPr>
            <a:spLocks noGrp="1"/>
          </p:cNvSpPr>
          <p:nvPr>
            <p:ph idx="4294967295"/>
          </p:nvPr>
        </p:nvSpPr>
        <p:spPr>
          <a:xfrm>
            <a:off x="2133600" y="2108200"/>
            <a:ext cx="10058400" cy="3760788"/>
          </a:xfrm>
        </p:spPr>
        <p:txBody>
          <a:bodyPr>
            <a:normAutofit/>
          </a:bodyPr>
          <a:lstStyle/>
          <a:p>
            <a:r>
              <a:rPr lang="en-US" sz="4800" b="1" dirty="0">
                <a:latin typeface="Arial Black" panose="020B0A04020102020204" pitchFamily="34" charset="0"/>
              </a:rPr>
              <a:t> </a:t>
            </a:r>
            <a:endParaRPr lang="en-IN" sz="4800" b="1" dirty="0">
              <a:latin typeface="Arial Black" panose="020B0A04020102020204" pitchFamily="34" charset="0"/>
            </a:endParaRPr>
          </a:p>
        </p:txBody>
      </p:sp>
    </p:spTree>
    <p:extLst>
      <p:ext uri="{BB962C8B-B14F-4D97-AF65-F5344CB8AC3E}">
        <p14:creationId xmlns:p14="http://schemas.microsoft.com/office/powerpoint/2010/main" val="29210892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D4DE67-04F5-41AC-A094-8F9C311C0F5D}"/>
              </a:ext>
            </a:extLst>
          </p:cNvPr>
          <p:cNvPicPr>
            <a:picLocks noChangeAspect="1"/>
          </p:cNvPicPr>
          <p:nvPr/>
        </p:nvPicPr>
        <p:blipFill>
          <a:blip r:embed="rId2"/>
          <a:stretch>
            <a:fillRect/>
          </a:stretch>
        </p:blipFill>
        <p:spPr>
          <a:xfrm>
            <a:off x="0" y="-26633"/>
            <a:ext cx="3852908" cy="1926454"/>
          </a:xfrm>
          <a:prstGeom prst="rect">
            <a:avLst/>
          </a:prstGeom>
        </p:spPr>
      </p:pic>
      <p:pic>
        <p:nvPicPr>
          <p:cNvPr id="5" name="Picture 4">
            <a:extLst>
              <a:ext uri="{FF2B5EF4-FFF2-40B4-BE49-F238E27FC236}">
                <a16:creationId xmlns:a16="http://schemas.microsoft.com/office/drawing/2014/main" id="{51D3EDEA-150B-4031-B808-A6C9C5428A81}"/>
              </a:ext>
            </a:extLst>
          </p:cNvPr>
          <p:cNvPicPr>
            <a:picLocks noChangeAspect="1"/>
          </p:cNvPicPr>
          <p:nvPr/>
        </p:nvPicPr>
        <p:blipFill>
          <a:blip r:embed="rId3"/>
          <a:stretch>
            <a:fillRect/>
          </a:stretch>
        </p:blipFill>
        <p:spPr>
          <a:xfrm>
            <a:off x="0" y="1946464"/>
            <a:ext cx="5872977" cy="1828800"/>
          </a:xfrm>
          <a:prstGeom prst="rect">
            <a:avLst/>
          </a:prstGeom>
        </p:spPr>
      </p:pic>
      <p:pic>
        <p:nvPicPr>
          <p:cNvPr id="7" name="Picture 6">
            <a:extLst>
              <a:ext uri="{FF2B5EF4-FFF2-40B4-BE49-F238E27FC236}">
                <a16:creationId xmlns:a16="http://schemas.microsoft.com/office/drawing/2014/main" id="{4DF5F137-87B3-4FC4-B804-970FB6812B2D}"/>
              </a:ext>
            </a:extLst>
          </p:cNvPr>
          <p:cNvPicPr>
            <a:picLocks noChangeAspect="1"/>
          </p:cNvPicPr>
          <p:nvPr/>
        </p:nvPicPr>
        <p:blipFill>
          <a:blip r:embed="rId4"/>
          <a:stretch>
            <a:fillRect/>
          </a:stretch>
        </p:blipFill>
        <p:spPr>
          <a:xfrm>
            <a:off x="0" y="3986074"/>
            <a:ext cx="6353996" cy="2272684"/>
          </a:xfrm>
          <a:prstGeom prst="rect">
            <a:avLst/>
          </a:prstGeom>
        </p:spPr>
      </p:pic>
      <p:pic>
        <p:nvPicPr>
          <p:cNvPr id="9" name="Picture 8">
            <a:extLst>
              <a:ext uri="{FF2B5EF4-FFF2-40B4-BE49-F238E27FC236}">
                <a16:creationId xmlns:a16="http://schemas.microsoft.com/office/drawing/2014/main" id="{DDD64A4B-B845-4C63-8E33-77AD5D6ABB3A}"/>
              </a:ext>
            </a:extLst>
          </p:cNvPr>
          <p:cNvPicPr>
            <a:picLocks noChangeAspect="1"/>
          </p:cNvPicPr>
          <p:nvPr/>
        </p:nvPicPr>
        <p:blipFill>
          <a:blip r:embed="rId5"/>
          <a:stretch>
            <a:fillRect/>
          </a:stretch>
        </p:blipFill>
        <p:spPr>
          <a:xfrm>
            <a:off x="5649064" y="0"/>
            <a:ext cx="6542936" cy="1946464"/>
          </a:xfrm>
          <a:prstGeom prst="rect">
            <a:avLst/>
          </a:prstGeom>
        </p:spPr>
      </p:pic>
      <p:pic>
        <p:nvPicPr>
          <p:cNvPr id="11" name="Picture 10">
            <a:extLst>
              <a:ext uri="{FF2B5EF4-FFF2-40B4-BE49-F238E27FC236}">
                <a16:creationId xmlns:a16="http://schemas.microsoft.com/office/drawing/2014/main" id="{BDFE1172-39E1-4C74-BF84-3402B0AB389A}"/>
              </a:ext>
            </a:extLst>
          </p:cNvPr>
          <p:cNvPicPr>
            <a:picLocks noChangeAspect="1"/>
          </p:cNvPicPr>
          <p:nvPr/>
        </p:nvPicPr>
        <p:blipFill>
          <a:blip r:embed="rId6"/>
          <a:stretch>
            <a:fillRect/>
          </a:stretch>
        </p:blipFill>
        <p:spPr>
          <a:xfrm>
            <a:off x="6461061" y="3429000"/>
            <a:ext cx="5730939" cy="3382194"/>
          </a:xfrm>
          <a:prstGeom prst="rect">
            <a:avLst/>
          </a:prstGeom>
        </p:spPr>
      </p:pic>
    </p:spTree>
    <p:extLst>
      <p:ext uri="{BB962C8B-B14F-4D97-AF65-F5344CB8AC3E}">
        <p14:creationId xmlns:p14="http://schemas.microsoft.com/office/powerpoint/2010/main" val="3626204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A46E6A-3037-4C48-8A7D-A937FD56BCB1}"/>
              </a:ext>
            </a:extLst>
          </p:cNvPr>
          <p:cNvPicPr>
            <a:picLocks noChangeAspect="1"/>
          </p:cNvPicPr>
          <p:nvPr/>
        </p:nvPicPr>
        <p:blipFill>
          <a:blip r:embed="rId2"/>
          <a:stretch>
            <a:fillRect/>
          </a:stretch>
        </p:blipFill>
        <p:spPr>
          <a:xfrm>
            <a:off x="0" y="35332"/>
            <a:ext cx="3604334" cy="1802167"/>
          </a:xfrm>
          <a:prstGeom prst="rect">
            <a:avLst/>
          </a:prstGeom>
        </p:spPr>
      </p:pic>
      <p:pic>
        <p:nvPicPr>
          <p:cNvPr id="5" name="Picture 4">
            <a:extLst>
              <a:ext uri="{FF2B5EF4-FFF2-40B4-BE49-F238E27FC236}">
                <a16:creationId xmlns:a16="http://schemas.microsoft.com/office/drawing/2014/main" id="{77C39B06-97E7-4B63-9082-D7AFBEBF6D30}"/>
              </a:ext>
            </a:extLst>
          </p:cNvPr>
          <p:cNvPicPr>
            <a:picLocks noChangeAspect="1"/>
          </p:cNvPicPr>
          <p:nvPr/>
        </p:nvPicPr>
        <p:blipFill>
          <a:blip r:embed="rId3"/>
          <a:stretch>
            <a:fillRect/>
          </a:stretch>
        </p:blipFill>
        <p:spPr>
          <a:xfrm>
            <a:off x="0" y="1872832"/>
            <a:ext cx="5209681" cy="1622255"/>
          </a:xfrm>
          <a:prstGeom prst="rect">
            <a:avLst/>
          </a:prstGeom>
        </p:spPr>
      </p:pic>
      <p:pic>
        <p:nvPicPr>
          <p:cNvPr id="7" name="Picture 6">
            <a:extLst>
              <a:ext uri="{FF2B5EF4-FFF2-40B4-BE49-F238E27FC236}">
                <a16:creationId xmlns:a16="http://schemas.microsoft.com/office/drawing/2014/main" id="{AFD20111-085D-4508-AD64-6799B00B9478}"/>
              </a:ext>
            </a:extLst>
          </p:cNvPr>
          <p:cNvPicPr>
            <a:picLocks noChangeAspect="1"/>
          </p:cNvPicPr>
          <p:nvPr/>
        </p:nvPicPr>
        <p:blipFill>
          <a:blip r:embed="rId4"/>
          <a:stretch>
            <a:fillRect/>
          </a:stretch>
        </p:blipFill>
        <p:spPr>
          <a:xfrm>
            <a:off x="9728" y="3732273"/>
            <a:ext cx="6086272" cy="2176925"/>
          </a:xfrm>
          <a:prstGeom prst="rect">
            <a:avLst/>
          </a:prstGeom>
        </p:spPr>
      </p:pic>
      <p:pic>
        <p:nvPicPr>
          <p:cNvPr id="9" name="Picture 8">
            <a:extLst>
              <a:ext uri="{FF2B5EF4-FFF2-40B4-BE49-F238E27FC236}">
                <a16:creationId xmlns:a16="http://schemas.microsoft.com/office/drawing/2014/main" id="{5FD3E133-EFA6-4E24-8276-705CCFF3D404}"/>
              </a:ext>
            </a:extLst>
          </p:cNvPr>
          <p:cNvPicPr>
            <a:picLocks noChangeAspect="1"/>
          </p:cNvPicPr>
          <p:nvPr/>
        </p:nvPicPr>
        <p:blipFill>
          <a:blip r:embed="rId5"/>
          <a:stretch>
            <a:fillRect/>
          </a:stretch>
        </p:blipFill>
        <p:spPr>
          <a:xfrm>
            <a:off x="5749909" y="-35333"/>
            <a:ext cx="6442091" cy="1872832"/>
          </a:xfrm>
          <a:prstGeom prst="rect">
            <a:avLst/>
          </a:prstGeom>
        </p:spPr>
      </p:pic>
      <p:pic>
        <p:nvPicPr>
          <p:cNvPr id="11" name="Picture 10">
            <a:extLst>
              <a:ext uri="{FF2B5EF4-FFF2-40B4-BE49-F238E27FC236}">
                <a16:creationId xmlns:a16="http://schemas.microsoft.com/office/drawing/2014/main" id="{14951288-5BA2-4CC9-930E-36D5A6D8AABB}"/>
              </a:ext>
            </a:extLst>
          </p:cNvPr>
          <p:cNvPicPr>
            <a:picLocks noChangeAspect="1"/>
          </p:cNvPicPr>
          <p:nvPr/>
        </p:nvPicPr>
        <p:blipFill>
          <a:blip r:embed="rId6"/>
          <a:stretch>
            <a:fillRect/>
          </a:stretch>
        </p:blipFill>
        <p:spPr>
          <a:xfrm>
            <a:off x="5217020" y="2762544"/>
            <a:ext cx="6974980" cy="4116381"/>
          </a:xfrm>
          <a:prstGeom prst="rect">
            <a:avLst/>
          </a:prstGeom>
        </p:spPr>
      </p:pic>
    </p:spTree>
    <p:extLst>
      <p:ext uri="{BB962C8B-B14F-4D97-AF65-F5344CB8AC3E}">
        <p14:creationId xmlns:p14="http://schemas.microsoft.com/office/powerpoint/2010/main" val="11035720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3317D4-8437-4D0B-A925-FA1D7D5BD7EC}"/>
              </a:ext>
            </a:extLst>
          </p:cNvPr>
          <p:cNvPicPr>
            <a:picLocks noChangeAspect="1"/>
          </p:cNvPicPr>
          <p:nvPr/>
        </p:nvPicPr>
        <p:blipFill>
          <a:blip r:embed="rId2"/>
          <a:stretch>
            <a:fillRect/>
          </a:stretch>
        </p:blipFill>
        <p:spPr>
          <a:xfrm>
            <a:off x="0" y="0"/>
            <a:ext cx="3524435" cy="1762218"/>
          </a:xfrm>
          <a:prstGeom prst="rect">
            <a:avLst/>
          </a:prstGeom>
        </p:spPr>
      </p:pic>
      <p:pic>
        <p:nvPicPr>
          <p:cNvPr id="5" name="Picture 4">
            <a:extLst>
              <a:ext uri="{FF2B5EF4-FFF2-40B4-BE49-F238E27FC236}">
                <a16:creationId xmlns:a16="http://schemas.microsoft.com/office/drawing/2014/main" id="{320AE481-5C04-4AE8-872F-808F047C5228}"/>
              </a:ext>
            </a:extLst>
          </p:cNvPr>
          <p:cNvPicPr>
            <a:picLocks noChangeAspect="1"/>
          </p:cNvPicPr>
          <p:nvPr/>
        </p:nvPicPr>
        <p:blipFill>
          <a:blip r:embed="rId3"/>
          <a:stretch>
            <a:fillRect/>
          </a:stretch>
        </p:blipFill>
        <p:spPr>
          <a:xfrm>
            <a:off x="0" y="1946830"/>
            <a:ext cx="4607511" cy="1434744"/>
          </a:xfrm>
          <a:prstGeom prst="rect">
            <a:avLst/>
          </a:prstGeom>
        </p:spPr>
      </p:pic>
      <p:pic>
        <p:nvPicPr>
          <p:cNvPr id="7" name="Picture 6">
            <a:extLst>
              <a:ext uri="{FF2B5EF4-FFF2-40B4-BE49-F238E27FC236}">
                <a16:creationId xmlns:a16="http://schemas.microsoft.com/office/drawing/2014/main" id="{62152ADE-ED58-4DE2-9F3B-98737EBE5803}"/>
              </a:ext>
            </a:extLst>
          </p:cNvPr>
          <p:cNvPicPr>
            <a:picLocks noChangeAspect="1"/>
          </p:cNvPicPr>
          <p:nvPr/>
        </p:nvPicPr>
        <p:blipFill>
          <a:blip r:embed="rId4"/>
          <a:stretch>
            <a:fillRect/>
          </a:stretch>
        </p:blipFill>
        <p:spPr>
          <a:xfrm>
            <a:off x="0" y="3566186"/>
            <a:ext cx="6486937" cy="2320234"/>
          </a:xfrm>
          <a:prstGeom prst="rect">
            <a:avLst/>
          </a:prstGeom>
        </p:spPr>
      </p:pic>
      <p:pic>
        <p:nvPicPr>
          <p:cNvPr id="9" name="Picture 8">
            <a:extLst>
              <a:ext uri="{FF2B5EF4-FFF2-40B4-BE49-F238E27FC236}">
                <a16:creationId xmlns:a16="http://schemas.microsoft.com/office/drawing/2014/main" id="{B96E9520-9C7D-4725-9024-D6271635E3DB}"/>
              </a:ext>
            </a:extLst>
          </p:cNvPr>
          <p:cNvPicPr>
            <a:picLocks noChangeAspect="1"/>
          </p:cNvPicPr>
          <p:nvPr/>
        </p:nvPicPr>
        <p:blipFill>
          <a:blip r:embed="rId5"/>
          <a:stretch>
            <a:fillRect/>
          </a:stretch>
        </p:blipFill>
        <p:spPr>
          <a:xfrm>
            <a:off x="5594318" y="90533"/>
            <a:ext cx="6597681" cy="1856297"/>
          </a:xfrm>
          <a:prstGeom prst="rect">
            <a:avLst/>
          </a:prstGeom>
        </p:spPr>
      </p:pic>
      <p:pic>
        <p:nvPicPr>
          <p:cNvPr id="11" name="Picture 10">
            <a:extLst>
              <a:ext uri="{FF2B5EF4-FFF2-40B4-BE49-F238E27FC236}">
                <a16:creationId xmlns:a16="http://schemas.microsoft.com/office/drawing/2014/main" id="{C9F9EA58-37CF-4170-B514-0368E65B20DE}"/>
              </a:ext>
            </a:extLst>
          </p:cNvPr>
          <p:cNvPicPr>
            <a:picLocks noChangeAspect="1"/>
          </p:cNvPicPr>
          <p:nvPr/>
        </p:nvPicPr>
        <p:blipFill>
          <a:blip r:embed="rId6"/>
          <a:stretch>
            <a:fillRect/>
          </a:stretch>
        </p:blipFill>
        <p:spPr>
          <a:xfrm>
            <a:off x="5482239" y="2746373"/>
            <a:ext cx="6709761" cy="3959859"/>
          </a:xfrm>
          <a:prstGeom prst="rect">
            <a:avLst/>
          </a:prstGeom>
        </p:spPr>
      </p:pic>
    </p:spTree>
    <p:extLst>
      <p:ext uri="{BB962C8B-B14F-4D97-AF65-F5344CB8AC3E}">
        <p14:creationId xmlns:p14="http://schemas.microsoft.com/office/powerpoint/2010/main" val="1980019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A6CA25-1234-4882-8D07-ACE654ECB58F}"/>
              </a:ext>
            </a:extLst>
          </p:cNvPr>
          <p:cNvPicPr>
            <a:picLocks noChangeAspect="1"/>
          </p:cNvPicPr>
          <p:nvPr/>
        </p:nvPicPr>
        <p:blipFill>
          <a:blip r:embed="rId2"/>
          <a:stretch>
            <a:fillRect/>
          </a:stretch>
        </p:blipFill>
        <p:spPr>
          <a:xfrm>
            <a:off x="0" y="195309"/>
            <a:ext cx="3444536" cy="1881737"/>
          </a:xfrm>
          <a:prstGeom prst="rect">
            <a:avLst/>
          </a:prstGeom>
        </p:spPr>
      </p:pic>
      <p:pic>
        <p:nvPicPr>
          <p:cNvPr id="5" name="Picture 4">
            <a:extLst>
              <a:ext uri="{FF2B5EF4-FFF2-40B4-BE49-F238E27FC236}">
                <a16:creationId xmlns:a16="http://schemas.microsoft.com/office/drawing/2014/main" id="{50BF6CA1-D4C7-4A5B-9A8B-6A1708BACC9A}"/>
              </a:ext>
            </a:extLst>
          </p:cNvPr>
          <p:cNvPicPr>
            <a:picLocks noChangeAspect="1"/>
          </p:cNvPicPr>
          <p:nvPr/>
        </p:nvPicPr>
        <p:blipFill>
          <a:blip r:embed="rId3"/>
          <a:stretch>
            <a:fillRect/>
          </a:stretch>
        </p:blipFill>
        <p:spPr>
          <a:xfrm>
            <a:off x="0" y="2529095"/>
            <a:ext cx="5779874" cy="1799809"/>
          </a:xfrm>
          <a:prstGeom prst="rect">
            <a:avLst/>
          </a:prstGeom>
        </p:spPr>
      </p:pic>
      <p:pic>
        <p:nvPicPr>
          <p:cNvPr id="7" name="Picture 6">
            <a:extLst>
              <a:ext uri="{FF2B5EF4-FFF2-40B4-BE49-F238E27FC236}">
                <a16:creationId xmlns:a16="http://schemas.microsoft.com/office/drawing/2014/main" id="{C9683690-8326-49AD-8245-7C613CA98BDD}"/>
              </a:ext>
            </a:extLst>
          </p:cNvPr>
          <p:cNvPicPr>
            <a:picLocks noChangeAspect="1"/>
          </p:cNvPicPr>
          <p:nvPr/>
        </p:nvPicPr>
        <p:blipFill>
          <a:blip r:embed="rId4"/>
          <a:stretch>
            <a:fillRect/>
          </a:stretch>
        </p:blipFill>
        <p:spPr>
          <a:xfrm>
            <a:off x="0" y="4612714"/>
            <a:ext cx="6033171" cy="2157932"/>
          </a:xfrm>
          <a:prstGeom prst="rect">
            <a:avLst/>
          </a:prstGeom>
        </p:spPr>
      </p:pic>
      <p:pic>
        <p:nvPicPr>
          <p:cNvPr id="9" name="Picture 8">
            <a:extLst>
              <a:ext uri="{FF2B5EF4-FFF2-40B4-BE49-F238E27FC236}">
                <a16:creationId xmlns:a16="http://schemas.microsoft.com/office/drawing/2014/main" id="{41E34343-D74C-429E-905B-1D2DD08F42A5}"/>
              </a:ext>
            </a:extLst>
          </p:cNvPr>
          <p:cNvPicPr>
            <a:picLocks noChangeAspect="1"/>
          </p:cNvPicPr>
          <p:nvPr/>
        </p:nvPicPr>
        <p:blipFill>
          <a:blip r:embed="rId5"/>
          <a:stretch>
            <a:fillRect/>
          </a:stretch>
        </p:blipFill>
        <p:spPr>
          <a:xfrm>
            <a:off x="5292169" y="0"/>
            <a:ext cx="6899831" cy="1998191"/>
          </a:xfrm>
          <a:prstGeom prst="rect">
            <a:avLst/>
          </a:prstGeom>
        </p:spPr>
      </p:pic>
      <p:pic>
        <p:nvPicPr>
          <p:cNvPr id="11" name="Picture 10">
            <a:extLst>
              <a:ext uri="{FF2B5EF4-FFF2-40B4-BE49-F238E27FC236}">
                <a16:creationId xmlns:a16="http://schemas.microsoft.com/office/drawing/2014/main" id="{E06C5D6F-A93E-4603-BF4F-EDD7A6519466}"/>
              </a:ext>
            </a:extLst>
          </p:cNvPr>
          <p:cNvPicPr>
            <a:picLocks noChangeAspect="1"/>
          </p:cNvPicPr>
          <p:nvPr/>
        </p:nvPicPr>
        <p:blipFill>
          <a:blip r:embed="rId6"/>
          <a:stretch>
            <a:fillRect/>
          </a:stretch>
        </p:blipFill>
        <p:spPr>
          <a:xfrm>
            <a:off x="5659792" y="3038436"/>
            <a:ext cx="6532208" cy="3855074"/>
          </a:xfrm>
          <a:prstGeom prst="rect">
            <a:avLst/>
          </a:prstGeom>
        </p:spPr>
      </p:pic>
    </p:spTree>
    <p:extLst>
      <p:ext uri="{BB962C8B-B14F-4D97-AF65-F5344CB8AC3E}">
        <p14:creationId xmlns:p14="http://schemas.microsoft.com/office/powerpoint/2010/main" val="18543570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799A9B-78B2-4C74-9469-6D703533A529}"/>
              </a:ext>
            </a:extLst>
          </p:cNvPr>
          <p:cNvSpPr>
            <a:spLocks noGrp="1"/>
          </p:cNvSpPr>
          <p:nvPr>
            <p:ph type="body" idx="4294967295"/>
          </p:nvPr>
        </p:nvSpPr>
        <p:spPr>
          <a:xfrm>
            <a:off x="914557" y="115482"/>
            <a:ext cx="10058400" cy="1143000"/>
          </a:xfrm>
        </p:spPr>
        <p:txBody>
          <a:bodyPr/>
          <a:lstStyle/>
          <a:p>
            <a:r>
              <a:rPr lang="en-US" dirty="0"/>
              <a:t>                                  </a:t>
            </a:r>
            <a:r>
              <a:rPr lang="en-US" sz="3200" dirty="0"/>
              <a:t>Hypothesis Test(By STUDENT  T-Test) </a:t>
            </a:r>
            <a:endParaRPr lang="en-IN" sz="3200" dirty="0"/>
          </a:p>
        </p:txBody>
      </p:sp>
      <p:pic>
        <p:nvPicPr>
          <p:cNvPr id="5" name="Picture 4">
            <a:extLst>
              <a:ext uri="{FF2B5EF4-FFF2-40B4-BE49-F238E27FC236}">
                <a16:creationId xmlns:a16="http://schemas.microsoft.com/office/drawing/2014/main" id="{C6C844CE-3D5C-44A7-957E-55297C70615E}"/>
              </a:ext>
            </a:extLst>
          </p:cNvPr>
          <p:cNvPicPr>
            <a:picLocks noChangeAspect="1"/>
          </p:cNvPicPr>
          <p:nvPr/>
        </p:nvPicPr>
        <p:blipFill>
          <a:blip r:embed="rId2"/>
          <a:stretch>
            <a:fillRect/>
          </a:stretch>
        </p:blipFill>
        <p:spPr>
          <a:xfrm>
            <a:off x="559432" y="1814623"/>
            <a:ext cx="3733800" cy="942975"/>
          </a:xfrm>
          <a:prstGeom prst="rect">
            <a:avLst/>
          </a:prstGeom>
        </p:spPr>
      </p:pic>
      <p:pic>
        <p:nvPicPr>
          <p:cNvPr id="7" name="Picture 6">
            <a:extLst>
              <a:ext uri="{FF2B5EF4-FFF2-40B4-BE49-F238E27FC236}">
                <a16:creationId xmlns:a16="http://schemas.microsoft.com/office/drawing/2014/main" id="{4E232EAF-01A6-4822-AC53-3341DECC94B0}"/>
              </a:ext>
            </a:extLst>
          </p:cNvPr>
          <p:cNvPicPr>
            <a:picLocks noChangeAspect="1"/>
          </p:cNvPicPr>
          <p:nvPr/>
        </p:nvPicPr>
        <p:blipFill>
          <a:blip r:embed="rId3"/>
          <a:stretch>
            <a:fillRect/>
          </a:stretch>
        </p:blipFill>
        <p:spPr>
          <a:xfrm>
            <a:off x="5186710" y="1443148"/>
            <a:ext cx="5514975" cy="1314450"/>
          </a:xfrm>
          <a:prstGeom prst="rect">
            <a:avLst/>
          </a:prstGeom>
        </p:spPr>
      </p:pic>
      <p:pic>
        <p:nvPicPr>
          <p:cNvPr id="9" name="Picture 8">
            <a:extLst>
              <a:ext uri="{FF2B5EF4-FFF2-40B4-BE49-F238E27FC236}">
                <a16:creationId xmlns:a16="http://schemas.microsoft.com/office/drawing/2014/main" id="{1C3C6115-D07E-4D17-9997-E2EE64BD969B}"/>
              </a:ext>
            </a:extLst>
          </p:cNvPr>
          <p:cNvPicPr>
            <a:picLocks noChangeAspect="1"/>
          </p:cNvPicPr>
          <p:nvPr/>
        </p:nvPicPr>
        <p:blipFill>
          <a:blip r:embed="rId4"/>
          <a:stretch>
            <a:fillRect/>
          </a:stretch>
        </p:blipFill>
        <p:spPr>
          <a:xfrm>
            <a:off x="444023" y="3415855"/>
            <a:ext cx="3714750" cy="942975"/>
          </a:xfrm>
          <a:prstGeom prst="rect">
            <a:avLst/>
          </a:prstGeom>
        </p:spPr>
      </p:pic>
      <p:pic>
        <p:nvPicPr>
          <p:cNvPr id="11" name="Picture 10">
            <a:extLst>
              <a:ext uri="{FF2B5EF4-FFF2-40B4-BE49-F238E27FC236}">
                <a16:creationId xmlns:a16="http://schemas.microsoft.com/office/drawing/2014/main" id="{9CA6C25B-4AF7-4A5B-8BAE-7FE3CC558E54}"/>
              </a:ext>
            </a:extLst>
          </p:cNvPr>
          <p:cNvPicPr>
            <a:picLocks noChangeAspect="1"/>
          </p:cNvPicPr>
          <p:nvPr/>
        </p:nvPicPr>
        <p:blipFill>
          <a:blip r:embed="rId5"/>
          <a:stretch>
            <a:fillRect/>
          </a:stretch>
        </p:blipFill>
        <p:spPr>
          <a:xfrm>
            <a:off x="5061388" y="3015805"/>
            <a:ext cx="5486400" cy="1343025"/>
          </a:xfrm>
          <a:prstGeom prst="rect">
            <a:avLst/>
          </a:prstGeom>
        </p:spPr>
      </p:pic>
      <p:sp>
        <p:nvSpPr>
          <p:cNvPr id="10" name="TextBox 9">
            <a:extLst>
              <a:ext uri="{FF2B5EF4-FFF2-40B4-BE49-F238E27FC236}">
                <a16:creationId xmlns:a16="http://schemas.microsoft.com/office/drawing/2014/main" id="{815A86C0-BCDF-4294-80B8-44042EE584A4}"/>
              </a:ext>
            </a:extLst>
          </p:cNvPr>
          <p:cNvSpPr txBox="1"/>
          <p:nvPr/>
        </p:nvSpPr>
        <p:spPr>
          <a:xfrm>
            <a:off x="829717" y="1073816"/>
            <a:ext cx="10058399"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Take t value of world as given value check whether t value of mean satisfy our hypothesis or not.</a:t>
            </a:r>
            <a:endParaRPr lang="en-IN"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B49EAAB2-2E32-40C6-AE6D-E21371FBE4D9}"/>
              </a:ext>
            </a:extLst>
          </p:cNvPr>
          <p:cNvSpPr txBox="1"/>
          <p:nvPr/>
        </p:nvSpPr>
        <p:spPr>
          <a:xfrm>
            <a:off x="410662" y="4719196"/>
            <a:ext cx="10477453" cy="990464"/>
          </a:xfrm>
          <a:prstGeom prst="rect">
            <a:avLst/>
          </a:prstGeom>
          <a:noFill/>
        </p:spPr>
        <p:txBody>
          <a:bodyPr wrap="square">
            <a:spAutoFit/>
          </a:bodyPr>
          <a:lstStyle/>
          <a:p>
            <a:pPr marL="0" marR="0" lvl="0" indent="0" algn="l" defTabSz="914400" rtl="0" eaLnBrk="1" fontAlgn="auto" latinLnBrk="0" hangingPunct="1">
              <a:lnSpc>
                <a:spcPct val="110000"/>
              </a:lnSpc>
              <a:spcBef>
                <a:spcPts val="1200"/>
              </a:spcBef>
              <a:spcAft>
                <a:spcPts val="200"/>
              </a:spcAft>
              <a:buClr>
                <a:srgbClr val="EC7016"/>
              </a:buClr>
              <a:buSzPct val="100000"/>
              <a:buFont typeface="Calibri" panose="020F0502020204030204" pitchFamily="34" charset="0"/>
              <a:buNone/>
              <a:tabLst/>
              <a:defRPr/>
            </a:pPr>
            <a:r>
              <a:rPr kumimoji="0" lang="en-US" sz="2400" b="0" i="0" u="none" strike="noStrike" kern="1200" cap="all" spc="20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Our value of t </a:t>
            </a:r>
            <a:r>
              <a:rPr kumimoji="0" lang="en-US" sz="800" b="0" i="0" u="none" strike="noStrike" kern="1200" cap="all" spc="20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mean/exp. </a:t>
            </a:r>
            <a:r>
              <a:rPr kumimoji="0" lang="en-US" sz="2000" b="0" i="0" u="none" strike="noStrike" kern="1200" cap="all" spc="20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IS More than the value of t </a:t>
            </a:r>
            <a:r>
              <a:rPr kumimoji="0" lang="en-US" sz="800" b="0" i="0" u="none" strike="noStrike" kern="1200" cap="all" spc="20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world/given.</a:t>
            </a:r>
          </a:p>
          <a:p>
            <a:pPr marL="0" marR="0" lvl="0" indent="0" algn="l" defTabSz="914400" rtl="0" eaLnBrk="1" fontAlgn="auto" latinLnBrk="0" hangingPunct="1">
              <a:lnSpc>
                <a:spcPct val="110000"/>
              </a:lnSpc>
              <a:spcBef>
                <a:spcPts val="1200"/>
              </a:spcBef>
              <a:spcAft>
                <a:spcPts val="200"/>
              </a:spcAft>
              <a:buClr>
                <a:srgbClr val="EC7016"/>
              </a:buClr>
              <a:buSzPct val="100000"/>
              <a:buFont typeface="Calibri" panose="020F0502020204030204" pitchFamily="34" charset="0"/>
              <a:buNone/>
              <a:tabLst/>
              <a:defRPr/>
            </a:pPr>
            <a:r>
              <a:rPr kumimoji="0" lang="en-US" sz="800" b="0" i="0" u="none" strike="noStrike" kern="1200" cap="all" spc="20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000" b="0" i="0" u="none" strike="noStrike" kern="1200" cap="all" spc="20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so the null hypothesis is not acceptable .</a:t>
            </a:r>
            <a:endParaRPr kumimoji="0" lang="en-IN" sz="2400" b="0" i="0" u="none" strike="noStrike" kern="1200" cap="all" spc="20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713704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81B59259-C75C-4AD1-87A0-FCB4E94F5546}"/>
              </a:ext>
            </a:extLst>
          </p:cNvPr>
          <p:cNvGraphicFramePr>
            <a:graphicFrameLocks/>
          </p:cNvGraphicFramePr>
          <p:nvPr>
            <p:extLst>
              <p:ext uri="{D42A27DB-BD31-4B8C-83A1-F6EECF244321}">
                <p14:modId xmlns:p14="http://schemas.microsoft.com/office/powerpoint/2010/main" val="756752291"/>
              </p:ext>
            </p:extLst>
          </p:nvPr>
        </p:nvGraphicFramePr>
        <p:xfrm>
          <a:off x="689499" y="124288"/>
          <a:ext cx="10813002" cy="589477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145550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EE55AA-1CA3-4AAD-9BDB-45D055E493A4}"/>
              </a:ext>
            </a:extLst>
          </p:cNvPr>
          <p:cNvPicPr>
            <a:picLocks noChangeAspect="1"/>
          </p:cNvPicPr>
          <p:nvPr/>
        </p:nvPicPr>
        <p:blipFill>
          <a:blip r:embed="rId2"/>
          <a:stretch>
            <a:fillRect/>
          </a:stretch>
        </p:blipFill>
        <p:spPr>
          <a:xfrm>
            <a:off x="0" y="87103"/>
            <a:ext cx="12192000" cy="6770897"/>
          </a:xfrm>
          <a:prstGeom prst="rect">
            <a:avLst/>
          </a:prstGeom>
        </p:spPr>
      </p:pic>
    </p:spTree>
    <p:extLst>
      <p:ext uri="{BB962C8B-B14F-4D97-AF65-F5344CB8AC3E}">
        <p14:creationId xmlns:p14="http://schemas.microsoft.com/office/powerpoint/2010/main" val="1473027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67F5D2-E1BD-43B4-A119-18BC82BEA43F}"/>
              </a:ext>
            </a:extLst>
          </p:cNvPr>
          <p:cNvPicPr>
            <a:picLocks noChangeAspect="1"/>
          </p:cNvPicPr>
          <p:nvPr/>
        </p:nvPicPr>
        <p:blipFill>
          <a:blip r:embed="rId2"/>
          <a:stretch>
            <a:fillRect/>
          </a:stretch>
        </p:blipFill>
        <p:spPr>
          <a:xfrm>
            <a:off x="207146" y="0"/>
            <a:ext cx="11984854" cy="6853724"/>
          </a:xfrm>
          <a:prstGeom prst="rect">
            <a:avLst/>
          </a:prstGeom>
        </p:spPr>
      </p:pic>
      <p:sp>
        <p:nvSpPr>
          <p:cNvPr id="2" name="TextBox 1">
            <a:extLst>
              <a:ext uri="{FF2B5EF4-FFF2-40B4-BE49-F238E27FC236}">
                <a16:creationId xmlns:a16="http://schemas.microsoft.com/office/drawing/2014/main" id="{59C87776-E128-4977-884B-8F74E898D15F}"/>
              </a:ext>
            </a:extLst>
          </p:cNvPr>
          <p:cNvSpPr txBox="1"/>
          <p:nvPr/>
        </p:nvSpPr>
        <p:spPr>
          <a:xfrm>
            <a:off x="1805384" y="4296439"/>
            <a:ext cx="1451728" cy="1477328"/>
          </a:xfrm>
          <a:prstGeom prst="rect">
            <a:avLst/>
          </a:prstGeom>
          <a:noFill/>
        </p:spPr>
        <p:txBody>
          <a:bodyPr wrap="square" rtlCol="0">
            <a:spAutoFit/>
          </a:bodyPr>
          <a:lstStyle/>
          <a:p>
            <a:r>
              <a:rPr lang="en-US" dirty="0"/>
              <a:t>Afghanistan,</a:t>
            </a:r>
          </a:p>
          <a:p>
            <a:r>
              <a:rPr lang="en-US" dirty="0"/>
              <a:t>Middle East &amp;North Africa , Pakistan</a:t>
            </a:r>
            <a:endParaRPr lang="en-IN" dirty="0"/>
          </a:p>
        </p:txBody>
      </p:sp>
      <p:sp>
        <p:nvSpPr>
          <p:cNvPr id="3" name="TextBox 2">
            <a:extLst>
              <a:ext uri="{FF2B5EF4-FFF2-40B4-BE49-F238E27FC236}">
                <a16:creationId xmlns:a16="http://schemas.microsoft.com/office/drawing/2014/main" id="{CF450436-0F2A-41A8-B506-DCC1C2BCD696}"/>
              </a:ext>
            </a:extLst>
          </p:cNvPr>
          <p:cNvSpPr txBox="1"/>
          <p:nvPr/>
        </p:nvSpPr>
        <p:spPr>
          <a:xfrm>
            <a:off x="3311362" y="5035103"/>
            <a:ext cx="1621409" cy="646331"/>
          </a:xfrm>
          <a:prstGeom prst="rect">
            <a:avLst/>
          </a:prstGeom>
          <a:noFill/>
        </p:spPr>
        <p:txBody>
          <a:bodyPr wrap="square" rtlCol="0">
            <a:spAutoFit/>
          </a:bodyPr>
          <a:lstStyle/>
          <a:p>
            <a:r>
              <a:rPr lang="en-US" dirty="0"/>
              <a:t>   Bangladesh  </a:t>
            </a:r>
          </a:p>
          <a:p>
            <a:r>
              <a:rPr lang="en-US" dirty="0"/>
              <a:t>       India</a:t>
            </a:r>
            <a:endParaRPr lang="en-IN" dirty="0"/>
          </a:p>
        </p:txBody>
      </p:sp>
      <p:sp>
        <p:nvSpPr>
          <p:cNvPr id="4" name="TextBox 3">
            <a:extLst>
              <a:ext uri="{FF2B5EF4-FFF2-40B4-BE49-F238E27FC236}">
                <a16:creationId xmlns:a16="http://schemas.microsoft.com/office/drawing/2014/main" id="{3B574C10-5B5A-4B44-8591-07C0C7CEEF2C}"/>
              </a:ext>
            </a:extLst>
          </p:cNvPr>
          <p:cNvSpPr txBox="1"/>
          <p:nvPr/>
        </p:nvSpPr>
        <p:spPr>
          <a:xfrm>
            <a:off x="6566070" y="4313841"/>
            <a:ext cx="1772239" cy="1477328"/>
          </a:xfrm>
          <a:prstGeom prst="rect">
            <a:avLst/>
          </a:prstGeom>
          <a:noFill/>
        </p:spPr>
        <p:txBody>
          <a:bodyPr wrap="square" rtlCol="0">
            <a:spAutoFit/>
          </a:bodyPr>
          <a:lstStyle/>
          <a:p>
            <a:r>
              <a:rPr lang="en-US" dirty="0"/>
              <a:t>European Union  </a:t>
            </a:r>
          </a:p>
          <a:p>
            <a:r>
              <a:rPr lang="en-US" dirty="0"/>
              <a:t>Latin America &amp; Caribbean </a:t>
            </a:r>
          </a:p>
          <a:p>
            <a:r>
              <a:rPr lang="en-US" dirty="0"/>
              <a:t>South East Asian </a:t>
            </a:r>
            <a:endParaRPr lang="en-IN" dirty="0"/>
          </a:p>
        </p:txBody>
      </p:sp>
      <p:sp>
        <p:nvSpPr>
          <p:cNvPr id="6" name="TextBox 5">
            <a:extLst>
              <a:ext uri="{FF2B5EF4-FFF2-40B4-BE49-F238E27FC236}">
                <a16:creationId xmlns:a16="http://schemas.microsoft.com/office/drawing/2014/main" id="{FC74E278-A071-4A35-8192-31A525995387}"/>
              </a:ext>
            </a:extLst>
          </p:cNvPr>
          <p:cNvSpPr txBox="1"/>
          <p:nvPr/>
        </p:nvSpPr>
        <p:spPr>
          <a:xfrm>
            <a:off x="8498531" y="4019441"/>
            <a:ext cx="1527143" cy="1754326"/>
          </a:xfrm>
          <a:prstGeom prst="rect">
            <a:avLst/>
          </a:prstGeom>
          <a:noFill/>
        </p:spPr>
        <p:txBody>
          <a:bodyPr wrap="square" rtlCol="0">
            <a:spAutoFit/>
          </a:bodyPr>
          <a:lstStyle/>
          <a:p>
            <a:r>
              <a:rPr lang="en-US" dirty="0"/>
              <a:t>United States,</a:t>
            </a:r>
          </a:p>
          <a:p>
            <a:r>
              <a:rPr lang="en-US" dirty="0"/>
              <a:t>Russia , Israel ,</a:t>
            </a:r>
          </a:p>
          <a:p>
            <a:r>
              <a:rPr lang="en-US" dirty="0"/>
              <a:t>United Kingdom</a:t>
            </a:r>
            <a:endParaRPr lang="en-IN" dirty="0"/>
          </a:p>
        </p:txBody>
      </p:sp>
      <p:sp>
        <p:nvSpPr>
          <p:cNvPr id="7" name="TextBox 6">
            <a:extLst>
              <a:ext uri="{FF2B5EF4-FFF2-40B4-BE49-F238E27FC236}">
                <a16:creationId xmlns:a16="http://schemas.microsoft.com/office/drawing/2014/main" id="{F7B685A8-C78B-4B06-80F7-FC23CFEF80A7}"/>
              </a:ext>
            </a:extLst>
          </p:cNvPr>
          <p:cNvSpPr txBox="1"/>
          <p:nvPr/>
        </p:nvSpPr>
        <p:spPr>
          <a:xfrm>
            <a:off x="9950326" y="4850437"/>
            <a:ext cx="1685427" cy="923330"/>
          </a:xfrm>
          <a:prstGeom prst="rect">
            <a:avLst/>
          </a:prstGeom>
          <a:noFill/>
        </p:spPr>
        <p:txBody>
          <a:bodyPr wrap="square" rtlCol="0">
            <a:spAutoFit/>
          </a:bodyPr>
          <a:lstStyle/>
          <a:p>
            <a:r>
              <a:rPr lang="en-US" dirty="0"/>
              <a:t>China ,</a:t>
            </a:r>
          </a:p>
          <a:p>
            <a:r>
              <a:rPr lang="en-US" dirty="0"/>
              <a:t>Sub Saharan Africa </a:t>
            </a:r>
            <a:endParaRPr lang="en-IN" dirty="0"/>
          </a:p>
        </p:txBody>
      </p:sp>
    </p:spTree>
    <p:extLst>
      <p:ext uri="{BB962C8B-B14F-4D97-AF65-F5344CB8AC3E}">
        <p14:creationId xmlns:p14="http://schemas.microsoft.com/office/powerpoint/2010/main" val="30481306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24794B-FCC8-4676-A159-F5C6D6E66A7A}"/>
              </a:ext>
            </a:extLst>
          </p:cNvPr>
          <p:cNvPicPr>
            <a:picLocks noChangeAspect="1"/>
          </p:cNvPicPr>
          <p:nvPr/>
        </p:nvPicPr>
        <p:blipFill>
          <a:blip r:embed="rId2"/>
          <a:stretch>
            <a:fillRect/>
          </a:stretch>
        </p:blipFill>
        <p:spPr>
          <a:xfrm>
            <a:off x="307759" y="0"/>
            <a:ext cx="11576482" cy="6832022"/>
          </a:xfrm>
          <a:prstGeom prst="rect">
            <a:avLst/>
          </a:prstGeom>
        </p:spPr>
      </p:pic>
    </p:spTree>
    <p:extLst>
      <p:ext uri="{BB962C8B-B14F-4D97-AF65-F5344CB8AC3E}">
        <p14:creationId xmlns:p14="http://schemas.microsoft.com/office/powerpoint/2010/main" val="27061887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9AB9FB-514B-422C-B955-0517621B53D9}"/>
              </a:ext>
            </a:extLst>
          </p:cNvPr>
          <p:cNvPicPr>
            <a:picLocks noChangeAspect="1"/>
          </p:cNvPicPr>
          <p:nvPr/>
        </p:nvPicPr>
        <p:blipFill>
          <a:blip r:embed="rId2"/>
          <a:stretch>
            <a:fillRect/>
          </a:stretch>
        </p:blipFill>
        <p:spPr>
          <a:xfrm>
            <a:off x="506026" y="0"/>
            <a:ext cx="10824839" cy="6388429"/>
          </a:xfrm>
          <a:prstGeom prst="rect">
            <a:avLst/>
          </a:prstGeom>
        </p:spPr>
      </p:pic>
    </p:spTree>
    <p:extLst>
      <p:ext uri="{BB962C8B-B14F-4D97-AF65-F5344CB8AC3E}">
        <p14:creationId xmlns:p14="http://schemas.microsoft.com/office/powerpoint/2010/main" val="1179001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85C531-86DC-44E8-BE18-A541E837B452}"/>
              </a:ext>
            </a:extLst>
          </p:cNvPr>
          <p:cNvSpPr txBox="1"/>
          <p:nvPr/>
        </p:nvSpPr>
        <p:spPr>
          <a:xfrm>
            <a:off x="197527" y="0"/>
            <a:ext cx="11778449" cy="584775"/>
          </a:xfrm>
          <a:prstGeom prst="rect">
            <a:avLst/>
          </a:prstGeom>
          <a:noFill/>
        </p:spPr>
        <p:txBody>
          <a:bodyPr wrap="square">
            <a:spAutoFit/>
          </a:bodyPr>
          <a:lstStyle/>
          <a:p>
            <a:r>
              <a:rPr lang="en-US" sz="3200" b="1" u="sng" dirty="0">
                <a:effectLst>
                  <a:outerShdw blurRad="38100" dist="38100" dir="2700000" algn="tl">
                    <a:srgbClr val="000000">
                      <a:alpha val="43137"/>
                    </a:srgbClr>
                  </a:outerShdw>
                </a:effectLst>
              </a:rPr>
              <a:t>TITLE :- FEMALE LABOUR FORCE PARTICIPATION IN THE WORLD</a:t>
            </a:r>
            <a:endParaRPr lang="en-IN" sz="3200" b="1" u="sng" dirty="0">
              <a:effectLst>
                <a:outerShdw blurRad="38100" dist="38100" dir="2700000" algn="tl">
                  <a:srgbClr val="000000">
                    <a:alpha val="43137"/>
                  </a:srgbClr>
                </a:outerShdw>
              </a:effectLst>
            </a:endParaRPr>
          </a:p>
        </p:txBody>
      </p:sp>
      <p:pic>
        <p:nvPicPr>
          <p:cNvPr id="4" name="Content Placeholder 11">
            <a:extLst>
              <a:ext uri="{FF2B5EF4-FFF2-40B4-BE49-F238E27FC236}">
                <a16:creationId xmlns:a16="http://schemas.microsoft.com/office/drawing/2014/main" id="{F55CDBC9-22ED-49EE-AE43-5B4EB7809D0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819922" y="584775"/>
            <a:ext cx="4372078" cy="2903843"/>
          </a:xfrm>
          <a:prstGeom prst="rect">
            <a:avLst/>
          </a:prstGeom>
          <a:effectLst>
            <a:outerShdw blurRad="50800" dist="38100" dir="5400000" algn="t" rotWithShape="0">
              <a:prstClr val="black">
                <a:alpha val="40000"/>
              </a:prstClr>
            </a:outerShdw>
            <a:reflection blurRad="6350" stA="52000" endA="300" endPos="35000" dir="5400000" sy="-100000" algn="bl" rotWithShape="0"/>
          </a:effectLst>
        </p:spPr>
      </p:pic>
      <p:sp>
        <p:nvSpPr>
          <p:cNvPr id="7" name="TextBox 6">
            <a:extLst>
              <a:ext uri="{FF2B5EF4-FFF2-40B4-BE49-F238E27FC236}">
                <a16:creationId xmlns:a16="http://schemas.microsoft.com/office/drawing/2014/main" id="{40973268-8A49-4290-9BD7-3E5DF6FB6D18}"/>
              </a:ext>
            </a:extLst>
          </p:cNvPr>
          <p:cNvSpPr txBox="1"/>
          <p:nvPr/>
        </p:nvSpPr>
        <p:spPr>
          <a:xfrm>
            <a:off x="0" y="671691"/>
            <a:ext cx="7622395" cy="6186309"/>
          </a:xfrm>
          <a:prstGeom prst="rect">
            <a:avLst/>
          </a:prstGeom>
          <a:noFill/>
        </p:spPr>
        <p:txBody>
          <a:bodyPr wrap="square">
            <a:spAutoFit/>
          </a:bodyPr>
          <a:lstStyle/>
          <a:p>
            <a:pPr algn="ctr"/>
            <a:r>
              <a:rPr lang="en-US" b="1" i="0" dirty="0">
                <a:effectLst/>
                <a:latin typeface="Lato"/>
              </a:rPr>
              <a:t>In almost every country in the world, men are more likely to participate in labor markets than women. However, these gender differences in participation rates have been narrowing substantially in recent decades. In the slides , we discuss how and why these changes are taking place through Statistics .</a:t>
            </a:r>
          </a:p>
          <a:p>
            <a:pPr algn="ctr"/>
            <a:r>
              <a:rPr lang="en-US" b="1" i="0" dirty="0">
                <a:effectLst/>
                <a:latin typeface="Lato"/>
              </a:rPr>
              <a:t>Before we move on to the details, here is a preview of the main points:</a:t>
            </a:r>
          </a:p>
          <a:p>
            <a:pPr algn="ctr">
              <a:buFont typeface="Arial" panose="020B0604020202020204" pitchFamily="34" charset="0"/>
              <a:buChar char="•"/>
            </a:pPr>
            <a:r>
              <a:rPr lang="en-US" b="1" i="0" dirty="0">
                <a:effectLst/>
                <a:latin typeface="Lato"/>
              </a:rPr>
              <a:t> In most countries men tend to participate in labor markets more frequently than women.</a:t>
            </a:r>
          </a:p>
          <a:p>
            <a:pPr algn="ctr">
              <a:buFont typeface="Arial" panose="020B0604020202020204" pitchFamily="34" charset="0"/>
              <a:buChar char="•"/>
            </a:pPr>
            <a:endParaRPr lang="en-US" b="1" i="0" dirty="0">
              <a:effectLst/>
              <a:latin typeface="Lato"/>
            </a:endParaRPr>
          </a:p>
          <a:p>
            <a:pPr algn="ctr">
              <a:buFont typeface="Arial" panose="020B0604020202020204" pitchFamily="34" charset="0"/>
              <a:buChar char="•"/>
            </a:pPr>
            <a:r>
              <a:rPr lang="en-US" b="1" i="0" dirty="0">
                <a:effectLst/>
                <a:latin typeface="Lato"/>
              </a:rPr>
              <a:t>All over the world, labor force participation among women of working age increased substantially in the last century.</a:t>
            </a:r>
          </a:p>
          <a:p>
            <a:pPr algn="ctr">
              <a:buFont typeface="Arial" panose="020B0604020202020204" pitchFamily="34" charset="0"/>
              <a:buChar char="•"/>
            </a:pPr>
            <a:endParaRPr lang="en-US" b="1" i="0" dirty="0">
              <a:effectLst/>
              <a:latin typeface="Lato"/>
            </a:endParaRPr>
          </a:p>
          <a:p>
            <a:pPr algn="ctr">
              <a:buFont typeface="Arial" panose="020B0604020202020204" pitchFamily="34" charset="0"/>
              <a:buChar char="•"/>
            </a:pPr>
            <a:r>
              <a:rPr lang="en-US" b="1" i="0" dirty="0">
                <a:effectLst/>
                <a:latin typeface="Lato"/>
              </a:rPr>
              <a:t>In some parts of the world, the historical increase in female labor force participation has slowed down or even regressed slightly in recent years.</a:t>
            </a:r>
          </a:p>
          <a:p>
            <a:pPr algn="ctr">
              <a:buFont typeface="Arial" panose="020B0604020202020204" pitchFamily="34" charset="0"/>
              <a:buChar char="•"/>
            </a:pPr>
            <a:endParaRPr lang="en-US" b="1" i="0" dirty="0">
              <a:effectLst/>
              <a:latin typeface="Lato"/>
            </a:endParaRPr>
          </a:p>
          <a:p>
            <a:pPr algn="ctr">
              <a:buFont typeface="Arial" panose="020B0604020202020204" pitchFamily="34" charset="0"/>
              <a:buChar char="•"/>
            </a:pPr>
            <a:r>
              <a:rPr lang="en-US" b="1" i="0" dirty="0">
                <a:effectLst/>
                <a:latin typeface="Lato"/>
              </a:rPr>
              <a:t>Women all over the world allocate a substantial amount of time to activities that are not typically recorded as ‘economic activities’. Hence, female participation in labor markets tends to increase when the time-cost of unpaid care work is reduced, shared equally with men, and/or made more compatible with market work.</a:t>
            </a:r>
          </a:p>
        </p:txBody>
      </p:sp>
    </p:spTree>
    <p:extLst>
      <p:ext uri="{BB962C8B-B14F-4D97-AF65-F5344CB8AC3E}">
        <p14:creationId xmlns:p14="http://schemas.microsoft.com/office/powerpoint/2010/main" val="27165345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3CDF2-3B5A-4D0F-AE7A-50FFF7CA6F46}"/>
              </a:ext>
            </a:extLst>
          </p:cNvPr>
          <p:cNvSpPr>
            <a:spLocks noGrp="1"/>
          </p:cNvSpPr>
          <p:nvPr>
            <p:ph type="title"/>
          </p:nvPr>
        </p:nvSpPr>
        <p:spPr/>
        <p:txBody>
          <a:bodyPr>
            <a:normAutofit/>
          </a:bodyPr>
          <a:lstStyle/>
          <a:p>
            <a:endParaRPr lang="en-IN" sz="2400" dirty="0"/>
          </a:p>
        </p:txBody>
      </p:sp>
      <p:sp>
        <p:nvSpPr>
          <p:cNvPr id="3" name="Text Placeholder 2">
            <a:extLst>
              <a:ext uri="{FF2B5EF4-FFF2-40B4-BE49-F238E27FC236}">
                <a16:creationId xmlns:a16="http://schemas.microsoft.com/office/drawing/2014/main" id="{1BF14567-5034-49F8-AFEB-D9029536682C}"/>
              </a:ext>
            </a:extLst>
          </p:cNvPr>
          <p:cNvSpPr>
            <a:spLocks noGrp="1"/>
          </p:cNvSpPr>
          <p:nvPr>
            <p:ph type="body" idx="1"/>
          </p:nvPr>
        </p:nvSpPr>
        <p:spPr/>
        <p:txBody>
          <a:bodyPr/>
          <a:lstStyle/>
          <a:p>
            <a:endParaRPr lang="en-IN" dirty="0"/>
          </a:p>
        </p:txBody>
      </p:sp>
      <p:pic>
        <p:nvPicPr>
          <p:cNvPr id="5" name="Picture 4">
            <a:extLst>
              <a:ext uri="{FF2B5EF4-FFF2-40B4-BE49-F238E27FC236}">
                <a16:creationId xmlns:a16="http://schemas.microsoft.com/office/drawing/2014/main" id="{91CEF3E9-5A1F-4AF1-922F-0571C8139DF8}"/>
              </a:ext>
            </a:extLst>
          </p:cNvPr>
          <p:cNvPicPr>
            <a:picLocks noChangeAspect="1"/>
          </p:cNvPicPr>
          <p:nvPr/>
        </p:nvPicPr>
        <p:blipFill>
          <a:blip r:embed="rId2"/>
          <a:stretch>
            <a:fillRect/>
          </a:stretch>
        </p:blipFill>
        <p:spPr>
          <a:xfrm>
            <a:off x="186431" y="237267"/>
            <a:ext cx="12251184" cy="6677994"/>
          </a:xfrm>
          <a:prstGeom prst="rect">
            <a:avLst/>
          </a:prstGeom>
        </p:spPr>
      </p:pic>
      <p:sp>
        <p:nvSpPr>
          <p:cNvPr id="7" name="TextBox 6">
            <a:extLst>
              <a:ext uri="{FF2B5EF4-FFF2-40B4-BE49-F238E27FC236}">
                <a16:creationId xmlns:a16="http://schemas.microsoft.com/office/drawing/2014/main" id="{C6CDF409-A5C5-436E-AE5E-D111C1F6E88D}"/>
              </a:ext>
            </a:extLst>
          </p:cNvPr>
          <p:cNvSpPr txBox="1"/>
          <p:nvPr/>
        </p:nvSpPr>
        <p:spPr>
          <a:xfrm>
            <a:off x="4707385" y="0"/>
            <a:ext cx="6254318" cy="646331"/>
          </a:xfrm>
          <a:prstGeom prst="rect">
            <a:avLst/>
          </a:prstGeom>
          <a:noFill/>
        </p:spPr>
        <p:txBody>
          <a:bodyPr wrap="square">
            <a:spAutoFit/>
          </a:bodyPr>
          <a:lstStyle/>
          <a:p>
            <a:r>
              <a:rPr kumimoji="0" lang="en-US" sz="3600" b="0" i="0" u="none" strike="noStrike" kern="1200" cap="none" spc="-50" normalizeH="0" baseline="0" noProof="0" dirty="0">
                <a:ln>
                  <a:noFill/>
                </a:ln>
                <a:solidFill>
                  <a:prstClr val="black">
                    <a:lumMod val="85000"/>
                    <a:lumOff val="15000"/>
                  </a:prstClr>
                </a:solidFill>
                <a:effectLst/>
                <a:uLnTx/>
                <a:uFillTx/>
                <a:latin typeface="Bookman Old Style" panose="020F0302020204030204"/>
                <a:ea typeface="+mj-ea"/>
                <a:cs typeface="+mj-cs"/>
              </a:rPr>
              <a:t>BOX-PLOT</a:t>
            </a:r>
            <a:endParaRPr lang="en-IN" sz="3600" dirty="0"/>
          </a:p>
        </p:txBody>
      </p:sp>
    </p:spTree>
    <p:extLst>
      <p:ext uri="{BB962C8B-B14F-4D97-AF65-F5344CB8AC3E}">
        <p14:creationId xmlns:p14="http://schemas.microsoft.com/office/powerpoint/2010/main" val="4458261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4A2A2-81A2-497D-BE64-119810347345}"/>
              </a:ext>
            </a:extLst>
          </p:cNvPr>
          <p:cNvSpPr>
            <a:spLocks noGrp="1"/>
          </p:cNvSpPr>
          <p:nvPr>
            <p:ph type="title" idx="4294967295"/>
          </p:nvPr>
        </p:nvSpPr>
        <p:spPr>
          <a:xfrm>
            <a:off x="2133600" y="-2676525"/>
            <a:ext cx="10058400" cy="3565525"/>
          </a:xfrm>
        </p:spPr>
        <p:txBody>
          <a:bodyPr>
            <a:normAutofit/>
          </a:bodyPr>
          <a:lstStyle/>
          <a:p>
            <a:br>
              <a:rPr lang="en-US" sz="3200" dirty="0"/>
            </a:br>
            <a:br>
              <a:rPr lang="en-IN" sz="3200" dirty="0"/>
            </a:br>
            <a:br>
              <a:rPr lang="en-IN" sz="3200" dirty="0"/>
            </a:br>
            <a:endParaRPr lang="en-IN" sz="3200" dirty="0"/>
          </a:p>
        </p:txBody>
      </p:sp>
      <p:sp>
        <p:nvSpPr>
          <p:cNvPr id="5" name="TextBox 4">
            <a:extLst>
              <a:ext uri="{FF2B5EF4-FFF2-40B4-BE49-F238E27FC236}">
                <a16:creationId xmlns:a16="http://schemas.microsoft.com/office/drawing/2014/main" id="{99CA916A-CFA2-4E26-B93B-5D7286B9E910}"/>
              </a:ext>
            </a:extLst>
          </p:cNvPr>
          <p:cNvSpPr txBox="1"/>
          <p:nvPr/>
        </p:nvSpPr>
        <p:spPr>
          <a:xfrm>
            <a:off x="3336672" y="0"/>
            <a:ext cx="6431872" cy="584775"/>
          </a:xfrm>
          <a:prstGeom prst="rect">
            <a:avLst/>
          </a:prstGeom>
          <a:noFill/>
        </p:spPr>
        <p:txBody>
          <a:bodyPr wrap="square">
            <a:spAutoFit/>
          </a:bodyPr>
          <a:lstStyle/>
          <a:p>
            <a:r>
              <a:rPr lang="en-US" sz="3200" dirty="0"/>
              <a:t>   Data Analysis/conclusion  :- </a:t>
            </a:r>
            <a:endParaRPr lang="en-IN" sz="3200" dirty="0"/>
          </a:p>
        </p:txBody>
      </p:sp>
      <p:sp>
        <p:nvSpPr>
          <p:cNvPr id="15" name="TextBox 14">
            <a:extLst>
              <a:ext uri="{FF2B5EF4-FFF2-40B4-BE49-F238E27FC236}">
                <a16:creationId xmlns:a16="http://schemas.microsoft.com/office/drawing/2014/main" id="{0D527362-E9A6-4DFD-BEE1-DC7E9ACB6068}"/>
              </a:ext>
            </a:extLst>
          </p:cNvPr>
          <p:cNvSpPr txBox="1"/>
          <p:nvPr/>
        </p:nvSpPr>
        <p:spPr>
          <a:xfrm>
            <a:off x="868162" y="1194132"/>
            <a:ext cx="10455676" cy="3539430"/>
          </a:xfrm>
          <a:prstGeom prst="rect">
            <a:avLst/>
          </a:prstGeom>
          <a:noFill/>
        </p:spPr>
        <p:txBody>
          <a:bodyPr wrap="square">
            <a:spAutoFit/>
          </a:bodyPr>
          <a:lstStyle/>
          <a:p>
            <a:r>
              <a:rPr lang="en-US" sz="2800" dirty="0"/>
              <a:t> Three of them are Islamic countries and located in South Asia , Bangladesh has more female </a:t>
            </a:r>
            <a:r>
              <a:rPr lang="en-US" sz="2800" dirty="0" err="1"/>
              <a:t>labour</a:t>
            </a:r>
            <a:r>
              <a:rPr lang="en-US" sz="2800" dirty="0"/>
              <a:t> participation (28%) than Afghanistan (16%) and Pakistan( 18%) because Bangladesh has generated more jobs in the sector of apparel and  it is much more stable than Afghanistan and Pakistan. Also , fertility rate of Bangladesh is less than Afghanistan and Pakistan . Early marriages of women is also a Contributing Factor which leads to the high fertility rate . </a:t>
            </a:r>
            <a:endParaRPr lang="en-IN" sz="2800" dirty="0"/>
          </a:p>
        </p:txBody>
      </p:sp>
      <p:sp>
        <p:nvSpPr>
          <p:cNvPr id="10" name="TextBox 9">
            <a:extLst>
              <a:ext uri="{FF2B5EF4-FFF2-40B4-BE49-F238E27FC236}">
                <a16:creationId xmlns:a16="http://schemas.microsoft.com/office/drawing/2014/main" id="{C3D545A3-E4E5-441F-AFEC-54977189271D}"/>
              </a:ext>
            </a:extLst>
          </p:cNvPr>
          <p:cNvSpPr txBox="1"/>
          <p:nvPr/>
        </p:nvSpPr>
        <p:spPr>
          <a:xfrm>
            <a:off x="3180426" y="658621"/>
            <a:ext cx="6431872" cy="461665"/>
          </a:xfrm>
          <a:prstGeom prst="rect">
            <a:avLst/>
          </a:prstGeom>
          <a:noFill/>
        </p:spPr>
        <p:txBody>
          <a:bodyPr wrap="square">
            <a:spAutoFit/>
          </a:bodyPr>
          <a:lstStyle/>
          <a:p>
            <a:r>
              <a:rPr lang="en-US" sz="2400" b="1" u="sng" dirty="0"/>
              <a:t>Afghanistan Vs Bangladesh Vs Pakistan</a:t>
            </a:r>
            <a:endParaRPr lang="en-IN" sz="2400" b="1" u="sng" dirty="0"/>
          </a:p>
        </p:txBody>
      </p:sp>
    </p:spTree>
    <p:extLst>
      <p:ext uri="{BB962C8B-B14F-4D97-AF65-F5344CB8AC3E}">
        <p14:creationId xmlns:p14="http://schemas.microsoft.com/office/powerpoint/2010/main" val="17909533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D650F-0A28-46F2-B6D5-CEA6ACE26AB6}"/>
              </a:ext>
            </a:extLst>
          </p:cNvPr>
          <p:cNvSpPr>
            <a:spLocks noGrp="1"/>
          </p:cNvSpPr>
          <p:nvPr>
            <p:ph type="title"/>
          </p:nvPr>
        </p:nvSpPr>
        <p:spPr/>
        <p:txBody>
          <a:bodyPr>
            <a:normAutofit/>
          </a:bodyPr>
          <a:lstStyle/>
          <a:p>
            <a:r>
              <a:rPr lang="en-US" sz="2000" dirty="0"/>
              <a:t>Middle East – North Africa Vs Israel</a:t>
            </a:r>
            <a:br>
              <a:rPr lang="en-US" sz="2000" dirty="0"/>
            </a:br>
            <a:endParaRPr lang="en-IN" sz="2000" dirty="0"/>
          </a:p>
        </p:txBody>
      </p:sp>
      <p:sp>
        <p:nvSpPr>
          <p:cNvPr id="3" name="Text Placeholder 2">
            <a:extLst>
              <a:ext uri="{FF2B5EF4-FFF2-40B4-BE49-F238E27FC236}">
                <a16:creationId xmlns:a16="http://schemas.microsoft.com/office/drawing/2014/main" id="{403B7606-68E9-454F-8E40-7EF6B03CC875}"/>
              </a:ext>
            </a:extLst>
          </p:cNvPr>
          <p:cNvSpPr>
            <a:spLocks noGrp="1"/>
          </p:cNvSpPr>
          <p:nvPr>
            <p:ph type="body" idx="1"/>
          </p:nvPr>
        </p:nvSpPr>
        <p:spPr/>
        <p:txBody>
          <a:bodyPr>
            <a:normAutofit/>
          </a:bodyPr>
          <a:lstStyle/>
          <a:p>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57220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83803-5B5A-4C26-B47A-5A4840DED262}"/>
              </a:ext>
            </a:extLst>
          </p:cNvPr>
          <p:cNvSpPr>
            <a:spLocks noGrp="1"/>
          </p:cNvSpPr>
          <p:nvPr>
            <p:ph type="title"/>
          </p:nvPr>
        </p:nvSpPr>
        <p:spPr>
          <a:xfrm>
            <a:off x="893094" y="146393"/>
            <a:ext cx="10058400" cy="3566160"/>
          </a:xfrm>
        </p:spPr>
        <p:txBody>
          <a:bodyPr>
            <a:normAutofit/>
          </a:bodyPr>
          <a:lstStyle/>
          <a:p>
            <a:r>
              <a:rPr lang="en-US" sz="1800" dirty="0"/>
              <a:t>What explains low participation in India?</a:t>
            </a:r>
            <a:br>
              <a:rPr lang="en-US" sz="1800" dirty="0"/>
            </a:br>
            <a:r>
              <a:rPr lang="en-US" sz="1800" dirty="0"/>
              <a:t> The decision of and ability for women to participate in the </a:t>
            </a:r>
            <a:r>
              <a:rPr lang="en-US" sz="1800" dirty="0" err="1"/>
              <a:t>labour</a:t>
            </a:r>
            <a:r>
              <a:rPr lang="en-US" sz="1800" dirty="0"/>
              <a:t> force is the outcome of various economic and social factors that interact in a complex fashion at both the household and macrolevel. Based on global evidence, some of the most important drivers include educational attainment, fertility rates and the age of marriage, economic growth/cyclical effects, and urbanization. In addition to these issues, social norms determining the role of women in the public domain continue to affect outcomes. In India, much of the discussion on the falling trends has focused on four key explanations: 1) rising educational enrolment of young women; 2) lack of employment opportunities; 3) effect of household income on participation; and 4) measurement </a:t>
            </a:r>
            <a:endParaRPr lang="en-IN" sz="1800" dirty="0"/>
          </a:p>
        </p:txBody>
      </p:sp>
      <p:sp>
        <p:nvSpPr>
          <p:cNvPr id="3" name="Text Placeholder 2">
            <a:extLst>
              <a:ext uri="{FF2B5EF4-FFF2-40B4-BE49-F238E27FC236}">
                <a16:creationId xmlns:a16="http://schemas.microsoft.com/office/drawing/2014/main" id="{C18A2C54-47F7-4182-AD9C-64EB80257D42}"/>
              </a:ext>
            </a:extLst>
          </p:cNvPr>
          <p:cNvSpPr>
            <a:spLocks noGrp="1"/>
          </p:cNvSpPr>
          <p:nvPr>
            <p:ph type="body" idx="1"/>
          </p:nvPr>
        </p:nvSpPr>
        <p:spPr>
          <a:xfrm>
            <a:off x="893094" y="4769972"/>
            <a:ext cx="10058400" cy="1143000"/>
          </a:xfrm>
        </p:spPr>
        <p:txBody>
          <a:bodyPr>
            <a:normAutofit fontScale="77500" lnSpcReduction="20000"/>
          </a:bodyPr>
          <a:lstStyle/>
          <a:p>
            <a:r>
              <a:rPr lang="en-US" b="0" i="0" dirty="0">
                <a:solidFill>
                  <a:srgbClr val="282828"/>
                </a:solidFill>
                <a:effectLst/>
                <a:latin typeface="TundraWeb"/>
              </a:rPr>
              <a:t>“The range of challenges for women and girls echoes across Asia and India - lack of education, access to quality education, digital divide, which limits them from gaining employable skill sets and entering the workforce or establishing an enterprise,” the report said.</a:t>
            </a:r>
            <a:endParaRPr lang="en-IN" dirty="0"/>
          </a:p>
        </p:txBody>
      </p:sp>
    </p:spTree>
    <p:extLst>
      <p:ext uri="{BB962C8B-B14F-4D97-AF65-F5344CB8AC3E}">
        <p14:creationId xmlns:p14="http://schemas.microsoft.com/office/powerpoint/2010/main" val="18058697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96B5F-2802-4E91-85EB-8475E61A48BB}"/>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EC513B64-48BB-4F23-A8D6-783B944C2D82}"/>
              </a:ext>
            </a:extLst>
          </p:cNvPr>
          <p:cNvSpPr>
            <a:spLocks noGrp="1"/>
          </p:cNvSpPr>
          <p:nvPr>
            <p:ph type="body" idx="1"/>
          </p:nvPr>
        </p:nvSpPr>
        <p:spPr/>
        <p:txBody>
          <a:bodyPr/>
          <a:lstStyle/>
          <a:p>
            <a:endParaRPr lang="en-IN"/>
          </a:p>
        </p:txBody>
      </p:sp>
    </p:spTree>
    <p:extLst>
      <p:ext uri="{BB962C8B-B14F-4D97-AF65-F5344CB8AC3E}">
        <p14:creationId xmlns:p14="http://schemas.microsoft.com/office/powerpoint/2010/main" val="2135700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27DC534-6675-482F-BFA9-2586C50347CC}"/>
              </a:ext>
            </a:extLst>
          </p:cNvPr>
          <p:cNvPicPr>
            <a:picLocks noChangeAspect="1"/>
          </p:cNvPicPr>
          <p:nvPr/>
        </p:nvPicPr>
        <p:blipFill rotWithShape="1">
          <a:blip r:embed="rId4"/>
          <a:srcRect/>
          <a:stretch/>
        </p:blipFill>
        <p:spPr>
          <a:xfrm>
            <a:off x="0" y="744475"/>
            <a:ext cx="12192000" cy="6113525"/>
          </a:xfrm>
          <a:prstGeom prst="rect">
            <a:avLst/>
          </a:prstGeom>
        </p:spPr>
      </p:pic>
      <p:sp>
        <p:nvSpPr>
          <p:cNvPr id="4" name="TextBox 3">
            <a:extLst>
              <a:ext uri="{FF2B5EF4-FFF2-40B4-BE49-F238E27FC236}">
                <a16:creationId xmlns:a16="http://schemas.microsoft.com/office/drawing/2014/main" id="{B7234785-8A9B-4B82-A648-FDB61E3109CD}"/>
              </a:ext>
            </a:extLst>
          </p:cNvPr>
          <p:cNvSpPr txBox="1"/>
          <p:nvPr/>
        </p:nvSpPr>
        <p:spPr>
          <a:xfrm>
            <a:off x="0" y="1"/>
            <a:ext cx="12039600" cy="666749"/>
          </a:xfrm>
          <a:prstGeom prst="rect">
            <a:avLst/>
          </a:prstGeom>
          <a:noFill/>
        </p:spPr>
        <p:txBody>
          <a:bodyPr wrap="square">
            <a:spAutoFit/>
          </a:bodyPr>
          <a:lstStyle/>
          <a:p>
            <a:pPr lvl="1"/>
            <a:r>
              <a:rPr lang="en-IN" sz="3600" b="1" dirty="0"/>
              <a:t>      </a:t>
            </a:r>
            <a:r>
              <a:rPr lang="en-IN" sz="3600" b="1" u="sng" dirty="0"/>
              <a:t> DATA OF FEMALE LABOUR FORCE PARTICIPATION</a:t>
            </a:r>
          </a:p>
        </p:txBody>
      </p:sp>
    </p:spTree>
    <p:extLst>
      <p:ext uri="{BB962C8B-B14F-4D97-AF65-F5344CB8AC3E}">
        <p14:creationId xmlns:p14="http://schemas.microsoft.com/office/powerpoint/2010/main" val="2933514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EE063-392B-42CB-930F-053027F36AC6}"/>
              </a:ext>
            </a:extLst>
          </p:cNvPr>
          <p:cNvSpPr>
            <a:spLocks noGrp="1"/>
          </p:cNvSpPr>
          <p:nvPr>
            <p:ph type="title" idx="4294967295"/>
          </p:nvPr>
        </p:nvSpPr>
        <p:spPr>
          <a:xfrm>
            <a:off x="2152650" y="595313"/>
            <a:ext cx="10058400" cy="3567112"/>
          </a:xfrm>
        </p:spPr>
        <p:txBody>
          <a:bodyPr>
            <a:normAutofit/>
          </a:bodyPr>
          <a:lstStyle/>
          <a:p>
            <a:br>
              <a:rPr lang="en-US" sz="4800" dirty="0"/>
            </a:br>
            <a:endParaRPr lang="en-IN" sz="4800" dirty="0"/>
          </a:p>
        </p:txBody>
      </p:sp>
      <p:pic>
        <p:nvPicPr>
          <p:cNvPr id="2054" name="Picture 6" descr="Σ - Wiktionary">
            <a:extLst>
              <a:ext uri="{FF2B5EF4-FFF2-40B4-BE49-F238E27FC236}">
                <a16:creationId xmlns:a16="http://schemas.microsoft.com/office/drawing/2014/main" id="{AF539912-F7C7-4409-B2B1-62C440BEA9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467" y="125120"/>
            <a:ext cx="1222803" cy="12228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77381E5-E335-45A4-9DC0-97CD39893AF9}"/>
              </a:ext>
            </a:extLst>
          </p:cNvPr>
          <p:cNvSpPr txBox="1"/>
          <p:nvPr/>
        </p:nvSpPr>
        <p:spPr>
          <a:xfrm>
            <a:off x="332728" y="275717"/>
            <a:ext cx="10724780" cy="7663636"/>
          </a:xfrm>
          <a:prstGeom prst="rect">
            <a:avLst/>
          </a:prstGeom>
          <a:noFill/>
        </p:spPr>
        <p:txBody>
          <a:bodyPr wrap="square">
            <a:spAutoFit/>
          </a:bodyPr>
          <a:lstStyle/>
          <a:p>
            <a:pPr algn="ctr"/>
            <a:r>
              <a:rPr lang="en-US" sz="5400" b="1" u="sng" dirty="0">
                <a:latin typeface="Arial Black" panose="020B0A04020102020204" pitchFamily="34" charset="0"/>
              </a:rPr>
              <a:t>F</a:t>
            </a:r>
            <a:r>
              <a:rPr lang="en-US" sz="4400" b="1" u="sng" dirty="0">
                <a:solidFill>
                  <a:schemeClr val="bg1"/>
                </a:solidFill>
                <a:latin typeface="Arial Black" panose="020B0A04020102020204" pitchFamily="34" charset="0"/>
              </a:rPr>
              <a:t>ormula Used </a:t>
            </a:r>
            <a:r>
              <a:rPr lang="en-US" sz="3200" b="1" dirty="0">
                <a:solidFill>
                  <a:schemeClr val="bg1"/>
                </a:solidFill>
                <a:latin typeface="Arial Black" panose="020B0A04020102020204" pitchFamily="34" charset="0"/>
              </a:rPr>
              <a:t>= Mean + Variance +              </a:t>
            </a:r>
          </a:p>
          <a:p>
            <a:pPr algn="ctr"/>
            <a:endParaRPr lang="en-US" sz="3200" b="1" dirty="0">
              <a:solidFill>
                <a:schemeClr val="bg1"/>
              </a:solidFill>
              <a:latin typeface="Arial Black" panose="020B0A04020102020204" pitchFamily="34" charset="0"/>
            </a:endParaRPr>
          </a:p>
          <a:p>
            <a:pPr algn="ctr"/>
            <a:r>
              <a:rPr lang="en-US" sz="3200" b="1" dirty="0">
                <a:solidFill>
                  <a:schemeClr val="bg1"/>
                </a:solidFill>
                <a:latin typeface="Arial Black" panose="020B0A04020102020204" pitchFamily="34" charset="0"/>
              </a:rPr>
              <a:t>Standard . Deviation + Median + Correlation + Linear Regression + Hypothesis . </a:t>
            </a:r>
          </a:p>
          <a:p>
            <a:pPr algn="ctr"/>
            <a:endParaRPr lang="en-US" sz="3200" b="1" dirty="0">
              <a:solidFill>
                <a:schemeClr val="bg1"/>
              </a:solidFill>
              <a:latin typeface="Arial Black" panose="020B0A04020102020204" pitchFamily="34" charset="0"/>
            </a:endParaRPr>
          </a:p>
          <a:p>
            <a:pPr algn="ctr"/>
            <a:endParaRPr lang="en-US" sz="3200" b="1" dirty="0">
              <a:solidFill>
                <a:schemeClr val="bg1"/>
              </a:solidFill>
              <a:latin typeface="Arial Black" panose="020B0A04020102020204" pitchFamily="34" charset="0"/>
            </a:endParaRPr>
          </a:p>
          <a:p>
            <a:pPr algn="ctr"/>
            <a:r>
              <a:rPr lang="en-US" sz="5400" b="1" dirty="0">
                <a:solidFill>
                  <a:schemeClr val="bg1"/>
                </a:solidFill>
                <a:latin typeface="Arial Black" panose="020B0A04020102020204" pitchFamily="34" charset="0"/>
              </a:rPr>
              <a:t>G</a:t>
            </a:r>
            <a:r>
              <a:rPr lang="en-US" sz="3200" b="1" dirty="0">
                <a:solidFill>
                  <a:schemeClr val="bg1"/>
                </a:solidFill>
                <a:latin typeface="Arial Black" panose="020B0A04020102020204" pitchFamily="34" charset="0"/>
              </a:rPr>
              <a:t>raph Used :- Bar chart + Histogram+ Pie Chart + Scatter Plot </a:t>
            </a:r>
          </a:p>
          <a:p>
            <a:pPr algn="ctr"/>
            <a:endParaRPr lang="en-US" sz="3200" b="1" dirty="0">
              <a:latin typeface="Arial Black" panose="020B0A04020102020204" pitchFamily="34" charset="0"/>
            </a:endParaRPr>
          </a:p>
          <a:p>
            <a:endParaRPr lang="en-US" sz="3200" b="1" u="sng" dirty="0">
              <a:latin typeface="Arial Black" panose="020B0A04020102020204" pitchFamily="34" charset="0"/>
            </a:endParaRPr>
          </a:p>
          <a:p>
            <a:endParaRPr lang="en-US" sz="3200" b="1" u="sng" dirty="0">
              <a:latin typeface="Arial Black" panose="020B0A04020102020204" pitchFamily="34" charset="0"/>
            </a:endParaRPr>
          </a:p>
          <a:p>
            <a:endParaRPr lang="en-US" sz="3200" b="1" u="sng" dirty="0">
              <a:latin typeface="Arial Black" panose="020B0A04020102020204" pitchFamily="34" charset="0"/>
            </a:endParaRPr>
          </a:p>
          <a:p>
            <a:endParaRPr lang="en-US" sz="3200" b="1" u="sng" dirty="0">
              <a:latin typeface="Arial Black" panose="020B0A04020102020204" pitchFamily="34" charset="0"/>
            </a:endParaRPr>
          </a:p>
          <a:p>
            <a:endParaRPr lang="en-IN" sz="3200" b="1" u="sng" dirty="0">
              <a:latin typeface="Arial Black" panose="020B0A04020102020204" pitchFamily="34" charset="0"/>
            </a:endParaRPr>
          </a:p>
        </p:txBody>
      </p:sp>
    </p:spTree>
    <p:extLst>
      <p:ext uri="{BB962C8B-B14F-4D97-AF65-F5344CB8AC3E}">
        <p14:creationId xmlns:p14="http://schemas.microsoft.com/office/powerpoint/2010/main" val="1025784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B3EDDC-CB31-47E5-BA7B-3865980B43DA}"/>
              </a:ext>
            </a:extLst>
          </p:cNvPr>
          <p:cNvPicPr>
            <a:picLocks noChangeAspect="1"/>
          </p:cNvPicPr>
          <p:nvPr/>
        </p:nvPicPr>
        <p:blipFill rotWithShape="1">
          <a:blip r:embed="rId2"/>
          <a:srcRect l="59651" r="1" b="-441"/>
          <a:stretch/>
        </p:blipFill>
        <p:spPr>
          <a:xfrm>
            <a:off x="3432698" y="3249114"/>
            <a:ext cx="8726750" cy="3608886"/>
          </a:xfrm>
          <a:prstGeom prst="rect">
            <a:avLst/>
          </a:prstGeom>
        </p:spPr>
      </p:pic>
      <p:pic>
        <p:nvPicPr>
          <p:cNvPr id="10" name="Picture 9">
            <a:extLst>
              <a:ext uri="{FF2B5EF4-FFF2-40B4-BE49-F238E27FC236}">
                <a16:creationId xmlns:a16="http://schemas.microsoft.com/office/drawing/2014/main" id="{5BB90238-D1E2-4079-A9E6-28CDDC37F943}"/>
              </a:ext>
            </a:extLst>
          </p:cNvPr>
          <p:cNvPicPr>
            <a:picLocks noChangeAspect="1"/>
          </p:cNvPicPr>
          <p:nvPr/>
        </p:nvPicPr>
        <p:blipFill rotWithShape="1">
          <a:blip r:embed="rId2"/>
          <a:srcRect r="40093" b="-831"/>
          <a:stretch/>
        </p:blipFill>
        <p:spPr>
          <a:xfrm>
            <a:off x="32551" y="0"/>
            <a:ext cx="12126897" cy="3390839"/>
          </a:xfrm>
          <a:prstGeom prst="rect">
            <a:avLst/>
          </a:prstGeom>
        </p:spPr>
      </p:pic>
    </p:spTree>
    <p:extLst>
      <p:ext uri="{BB962C8B-B14F-4D97-AF65-F5344CB8AC3E}">
        <p14:creationId xmlns:p14="http://schemas.microsoft.com/office/powerpoint/2010/main" val="1777429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04EBD3-41D2-41D3-96EE-BE8316D41485}"/>
              </a:ext>
            </a:extLst>
          </p:cNvPr>
          <p:cNvSpPr txBox="1"/>
          <p:nvPr/>
        </p:nvSpPr>
        <p:spPr>
          <a:xfrm>
            <a:off x="108752" y="0"/>
            <a:ext cx="6094520" cy="892552"/>
          </a:xfrm>
          <a:prstGeom prst="rect">
            <a:avLst/>
          </a:prstGeom>
          <a:noFill/>
        </p:spPr>
        <p:txBody>
          <a:bodyPr wrap="square">
            <a:spAutoFit/>
          </a:bodyPr>
          <a:lstStyle/>
          <a:p>
            <a:pPr marR="0" algn="l"/>
            <a:endParaRPr lang="en-IN" sz="1300" b="1" i="0" u="none" strike="noStrike" baseline="0" dirty="0">
              <a:solidFill>
                <a:srgbClr val="000000"/>
              </a:solidFill>
              <a:latin typeface="Arial" panose="020B0604020202020204" pitchFamily="34" charset="0"/>
            </a:endParaRPr>
          </a:p>
          <a:p>
            <a:pPr marR="0" algn="l"/>
            <a:r>
              <a:rPr lang="en-IN" sz="1300" b="1" i="0" u="none" strike="noStrike" baseline="0" dirty="0">
                <a:solidFill>
                  <a:srgbClr val="000000"/>
                </a:solidFill>
                <a:latin typeface="Arial" panose="020B0604020202020204" pitchFamily="34" charset="0"/>
              </a:rPr>
              <a:t>Regression</a:t>
            </a:r>
          </a:p>
          <a:p>
            <a:pPr marR="0" algn="l"/>
            <a:endParaRPr lang="en-IN" sz="1300" b="0" i="0" u="none" strike="noStrike" baseline="0" dirty="0">
              <a:solidFill>
                <a:srgbClr val="000000"/>
              </a:solidFill>
              <a:latin typeface="Arial" panose="020B0604020202020204" pitchFamily="34" charset="0"/>
            </a:endParaRPr>
          </a:p>
          <a:p>
            <a:endParaRPr lang="en-IN" sz="1300" b="0" i="0" u="none" strike="noStrike" baseline="0" dirty="0">
              <a:latin typeface="Times New Roman" panose="02020603050405020304" pitchFamily="18" charset="0"/>
            </a:endParaRPr>
          </a:p>
        </p:txBody>
      </p:sp>
      <p:sp>
        <p:nvSpPr>
          <p:cNvPr id="5" name="TextBox 4">
            <a:extLst>
              <a:ext uri="{FF2B5EF4-FFF2-40B4-BE49-F238E27FC236}">
                <a16:creationId xmlns:a16="http://schemas.microsoft.com/office/drawing/2014/main" id="{8E0D36F3-D79F-4D25-B447-FB3FCD6F1A9E}"/>
              </a:ext>
            </a:extLst>
          </p:cNvPr>
          <p:cNvSpPr txBox="1"/>
          <p:nvPr/>
        </p:nvSpPr>
        <p:spPr>
          <a:xfrm>
            <a:off x="0" y="604532"/>
            <a:ext cx="6094520" cy="1338828"/>
          </a:xfrm>
          <a:prstGeom prst="rect">
            <a:avLst/>
          </a:prstGeom>
          <a:noFill/>
        </p:spPr>
        <p:txBody>
          <a:bodyPr wrap="square">
            <a:spAutoFit/>
          </a:bodyPr>
          <a:lstStyle/>
          <a:p>
            <a:endParaRPr lang="en-IN" sz="1600" b="1" dirty="0">
              <a:solidFill>
                <a:srgbClr val="000000"/>
              </a:solidFill>
              <a:latin typeface="Courier New" panose="02070309020205020404" pitchFamily="49" charset="0"/>
            </a:endParaRPr>
          </a:p>
          <a:p>
            <a:pPr marR="600" algn="ctr"/>
            <a:r>
              <a:rPr lang="en-IN" sz="1100" b="1" i="0" u="none" strike="noStrike" baseline="0" dirty="0">
                <a:solidFill>
                  <a:srgbClr val="010205"/>
                </a:solidFill>
                <a:latin typeface="Arial" panose="020B0604020202020204" pitchFamily="34" charset="0"/>
              </a:rPr>
              <a:t>Model Summary</a:t>
            </a:r>
            <a:r>
              <a:rPr lang="en-IN" sz="1100" b="0" i="0" u="none" strike="noStrike" baseline="0" dirty="0">
                <a:solidFill>
                  <a:srgbClr val="010205"/>
                </a:solidFill>
                <a:latin typeface="Arial" panose="020B0604020202020204" pitchFamily="34" charset="0"/>
              </a:rPr>
              <a:t>	</a:t>
            </a:r>
          </a:p>
          <a:p>
            <a:pPr marR="600" algn="ctr"/>
            <a:r>
              <a:rPr lang="en-US" sz="900" b="0" i="0" u="none" strike="noStrike" baseline="0" dirty="0">
                <a:solidFill>
                  <a:srgbClr val="264A60"/>
                </a:solidFill>
                <a:latin typeface="Arial" panose="020B0604020202020204" pitchFamily="34" charset="0"/>
              </a:rPr>
              <a:t>Model	R	R Square	Adjusted R Square	Std. Error of the Estimate	</a:t>
            </a:r>
          </a:p>
          <a:p>
            <a:pPr marR="600" algn="r"/>
            <a:r>
              <a:rPr lang="pt-BR" sz="900" b="0" i="0" u="none" strike="noStrike" baseline="0" dirty="0">
                <a:solidFill>
                  <a:srgbClr val="264A60"/>
                </a:solidFill>
                <a:latin typeface="Arial" panose="020B0604020202020204" pitchFamily="34" charset="0"/>
              </a:rPr>
              <a:t>1	</a:t>
            </a:r>
            <a:r>
              <a:rPr lang="pt-BR" sz="900" b="0" i="0" u="none" strike="noStrike" baseline="0" dirty="0">
                <a:solidFill>
                  <a:srgbClr val="010205"/>
                </a:solidFill>
                <a:latin typeface="Arial" panose="020B0604020202020204" pitchFamily="34" charset="0"/>
              </a:rPr>
              <a:t>1.000</a:t>
            </a:r>
            <a:r>
              <a:rPr lang="pt-BR" sz="900" b="0" i="0" u="none" strike="noStrike" baseline="30000" dirty="0">
                <a:solidFill>
                  <a:srgbClr val="010205"/>
                </a:solidFill>
                <a:latin typeface="Arial" panose="020B0604020202020204" pitchFamily="34" charset="0"/>
              </a:rPr>
              <a:t>a</a:t>
            </a:r>
            <a:r>
              <a:rPr lang="pt-BR" sz="900" b="0" i="0" u="none" strike="noStrike" baseline="0" dirty="0">
                <a:solidFill>
                  <a:srgbClr val="010205"/>
                </a:solidFill>
                <a:latin typeface="Arial" panose="020B0604020202020204" pitchFamily="34" charset="0"/>
              </a:rPr>
              <a:t>	.999	.999	.055336	</a:t>
            </a:r>
          </a:p>
          <a:p>
            <a:pPr marR="600" algn="l"/>
            <a:r>
              <a:rPr lang="en-IN" sz="900" b="0" i="0" u="none" strike="noStrike" baseline="0" dirty="0">
                <a:solidFill>
                  <a:srgbClr val="010205"/>
                </a:solidFill>
                <a:latin typeface="Arial" panose="020B0604020202020204" pitchFamily="34" charset="0"/>
              </a:rPr>
              <a:t>a. Predictors: (Constant), Latin America &amp;amp; Caribbean, United States, Russia, Afghanistan, Sub-Saharan Africa , Middle East &amp;amp; North Africa, Pakistan, Bangladesh, Israel, China, United Kingdom, European Union	</a:t>
            </a:r>
          </a:p>
          <a:p>
            <a:endParaRPr lang="en-IN" sz="900" b="0" i="0" u="none" strike="noStrike" baseline="0" dirty="0">
              <a:latin typeface="Times New Roman" panose="02020603050405020304" pitchFamily="18" charset="0"/>
            </a:endParaRPr>
          </a:p>
        </p:txBody>
      </p:sp>
      <p:pic>
        <p:nvPicPr>
          <p:cNvPr id="7" name="Picture 6">
            <a:extLst>
              <a:ext uri="{FF2B5EF4-FFF2-40B4-BE49-F238E27FC236}">
                <a16:creationId xmlns:a16="http://schemas.microsoft.com/office/drawing/2014/main" id="{ADB0A9C4-9964-4E65-8099-B14F1C9F0511}"/>
              </a:ext>
            </a:extLst>
          </p:cNvPr>
          <p:cNvPicPr>
            <a:picLocks noChangeAspect="1"/>
          </p:cNvPicPr>
          <p:nvPr/>
        </p:nvPicPr>
        <p:blipFill>
          <a:blip r:embed="rId2"/>
          <a:stretch>
            <a:fillRect/>
          </a:stretch>
        </p:blipFill>
        <p:spPr>
          <a:xfrm>
            <a:off x="0" y="1879337"/>
            <a:ext cx="5124450" cy="2105025"/>
          </a:xfrm>
          <a:prstGeom prst="rect">
            <a:avLst/>
          </a:prstGeom>
        </p:spPr>
      </p:pic>
      <p:pic>
        <p:nvPicPr>
          <p:cNvPr id="9" name="Picture 8">
            <a:extLst>
              <a:ext uri="{FF2B5EF4-FFF2-40B4-BE49-F238E27FC236}">
                <a16:creationId xmlns:a16="http://schemas.microsoft.com/office/drawing/2014/main" id="{765D3275-660D-4C53-B27E-9B6E9FC403CB}"/>
              </a:ext>
            </a:extLst>
          </p:cNvPr>
          <p:cNvPicPr>
            <a:picLocks noChangeAspect="1"/>
          </p:cNvPicPr>
          <p:nvPr/>
        </p:nvPicPr>
        <p:blipFill>
          <a:blip r:embed="rId3"/>
          <a:stretch>
            <a:fillRect/>
          </a:stretch>
        </p:blipFill>
        <p:spPr>
          <a:xfrm>
            <a:off x="6203272" y="548155"/>
            <a:ext cx="5925826" cy="4359018"/>
          </a:xfrm>
          <a:prstGeom prst="rect">
            <a:avLst/>
          </a:prstGeom>
        </p:spPr>
      </p:pic>
      <p:pic>
        <p:nvPicPr>
          <p:cNvPr id="11" name="Picture 10">
            <a:extLst>
              <a:ext uri="{FF2B5EF4-FFF2-40B4-BE49-F238E27FC236}">
                <a16:creationId xmlns:a16="http://schemas.microsoft.com/office/drawing/2014/main" id="{812C87A5-4103-4C6E-B178-8CA24D3FD0C8}"/>
              </a:ext>
            </a:extLst>
          </p:cNvPr>
          <p:cNvPicPr>
            <a:picLocks noChangeAspect="1"/>
          </p:cNvPicPr>
          <p:nvPr/>
        </p:nvPicPr>
        <p:blipFill>
          <a:blip r:embed="rId4"/>
          <a:stretch>
            <a:fillRect/>
          </a:stretch>
        </p:blipFill>
        <p:spPr>
          <a:xfrm>
            <a:off x="15788" y="4488711"/>
            <a:ext cx="6133108" cy="1896020"/>
          </a:xfrm>
          <a:prstGeom prst="rect">
            <a:avLst/>
          </a:prstGeom>
        </p:spPr>
      </p:pic>
      <p:pic>
        <p:nvPicPr>
          <p:cNvPr id="13" name="Picture 12">
            <a:extLst>
              <a:ext uri="{FF2B5EF4-FFF2-40B4-BE49-F238E27FC236}">
                <a16:creationId xmlns:a16="http://schemas.microsoft.com/office/drawing/2014/main" id="{780EC574-838B-43D0-92F2-84950D65C36F}"/>
              </a:ext>
            </a:extLst>
          </p:cNvPr>
          <p:cNvPicPr>
            <a:picLocks noChangeAspect="1"/>
          </p:cNvPicPr>
          <p:nvPr/>
        </p:nvPicPr>
        <p:blipFill>
          <a:blip r:embed="rId5"/>
          <a:stretch>
            <a:fillRect/>
          </a:stretch>
        </p:blipFill>
        <p:spPr>
          <a:xfrm>
            <a:off x="1113063" y="138979"/>
            <a:ext cx="7267062" cy="426757"/>
          </a:xfrm>
          <a:prstGeom prst="rect">
            <a:avLst/>
          </a:prstGeom>
        </p:spPr>
      </p:pic>
    </p:spTree>
    <p:extLst>
      <p:ext uri="{BB962C8B-B14F-4D97-AF65-F5344CB8AC3E}">
        <p14:creationId xmlns:p14="http://schemas.microsoft.com/office/powerpoint/2010/main" val="2371359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saturation sat="33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B00816-916D-4FA9-9A2A-C371BB3A8692}"/>
              </a:ext>
            </a:extLst>
          </p:cNvPr>
          <p:cNvPicPr>
            <a:picLocks noChangeAspect="1"/>
          </p:cNvPicPr>
          <p:nvPr/>
        </p:nvPicPr>
        <p:blipFill>
          <a:blip r:embed="rId4"/>
          <a:stretch>
            <a:fillRect/>
          </a:stretch>
        </p:blipFill>
        <p:spPr>
          <a:xfrm>
            <a:off x="53340" y="693352"/>
            <a:ext cx="12085320" cy="616464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5" name="TextBox 4">
            <a:extLst>
              <a:ext uri="{FF2B5EF4-FFF2-40B4-BE49-F238E27FC236}">
                <a16:creationId xmlns:a16="http://schemas.microsoft.com/office/drawing/2014/main" id="{E637AF40-6477-4572-BCF8-7A74F0454111}"/>
              </a:ext>
            </a:extLst>
          </p:cNvPr>
          <p:cNvSpPr txBox="1"/>
          <p:nvPr/>
        </p:nvSpPr>
        <p:spPr>
          <a:xfrm>
            <a:off x="3340223" y="-88777"/>
            <a:ext cx="6094520" cy="646331"/>
          </a:xfrm>
          <a:prstGeom prst="rect">
            <a:avLst/>
          </a:prstGeom>
          <a:noFill/>
        </p:spPr>
        <p:txBody>
          <a:bodyPr wrap="square">
            <a:spAutoFit/>
          </a:bodyPr>
          <a:lstStyle/>
          <a:p>
            <a:r>
              <a:rPr lang="en-IN" sz="3600" b="1" u="sng" dirty="0"/>
              <a:t>Correlation (by lab method)</a:t>
            </a:r>
          </a:p>
        </p:txBody>
      </p:sp>
    </p:spTree>
    <p:extLst>
      <p:ext uri="{BB962C8B-B14F-4D97-AF65-F5344CB8AC3E}">
        <p14:creationId xmlns:p14="http://schemas.microsoft.com/office/powerpoint/2010/main" val="802296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6536224"/>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Statistics focus</Template>
  <TotalTime>3992</TotalTime>
  <Words>744</Words>
  <Application>Microsoft Office PowerPoint</Application>
  <PresentationFormat>Widescreen</PresentationFormat>
  <Paragraphs>60</Paragraphs>
  <Slides>34</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34</vt:i4>
      </vt:variant>
    </vt:vector>
  </HeadingPairs>
  <TitlesOfParts>
    <vt:vector size="46" baseType="lpstr">
      <vt:lpstr>Arial</vt:lpstr>
      <vt:lpstr>Arial Black</vt:lpstr>
      <vt:lpstr>Bookman Old Style</vt:lpstr>
      <vt:lpstr>Calibri</vt:lpstr>
      <vt:lpstr>Calibri Light</vt:lpstr>
      <vt:lpstr>Courier New</vt:lpstr>
      <vt:lpstr>Franklin Gothic Book</vt:lpstr>
      <vt:lpstr>Lato</vt:lpstr>
      <vt:lpstr>Times New Roman</vt:lpstr>
      <vt:lpstr>TundraWeb</vt:lpstr>
      <vt:lpstr>1_RetrospectVTI</vt:lpstr>
      <vt:lpstr>Office Theme</vt:lpstr>
      <vt:lpstr>PowerPoint Presentation</vt:lpstr>
      <vt:lpstr>ABSTRACT /ObJective </vt:lpstr>
      <vt:lpstr>PowerPoint Presentation</vt:lpstr>
      <vt:lpstr>PowerPoint Presentation</vt:lpstr>
      <vt:lpstr> </vt:lpstr>
      <vt:lpstr>PowerPoint Presentation</vt:lpstr>
      <vt:lpstr>PowerPoint Presentation</vt:lpstr>
      <vt:lpstr>PowerPoint Presentation</vt:lpstr>
      <vt:lpstr>PowerPoint Presentation</vt:lpstr>
      <vt:lpstr> Regression by taking Afghanistan as independent And World as Dependent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Middle East – North Africa Vs Israel </vt:lpstr>
      <vt:lpstr>What explains low participation in India?  The decision of and ability for women to participate in the labour force is the outcome of various economic and social factors that interact in a complex fashion at both the household and macrolevel. Based on global evidence, some of the most important drivers include educational attainment, fertility rates and the age of marriage, economic growth/cyclical effects, and urbanization. In addition to these issues, social norms determining the role of women in the public domain continue to affect outcomes. In India, much of the discussion on the falling trends has focused on four key explanations: 1) rising educational enrolment of young women; 2) lack of employment opportunities; 3) effect of household income on participation; and 4) measurement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mayank tomar</dc:creator>
  <cp:lastModifiedBy>mayank tomar</cp:lastModifiedBy>
  <cp:revision>59</cp:revision>
  <dcterms:created xsi:type="dcterms:W3CDTF">2020-10-29T13:55:53Z</dcterms:created>
  <dcterms:modified xsi:type="dcterms:W3CDTF">2020-11-14T21:27:51Z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